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53" r:id="rId2"/>
    <p:sldId id="363" r:id="rId3"/>
    <p:sldId id="362" r:id="rId4"/>
    <p:sldId id="317" r:id="rId5"/>
    <p:sldId id="286" r:id="rId6"/>
    <p:sldId id="320" r:id="rId7"/>
    <p:sldId id="283" r:id="rId8"/>
    <p:sldId id="322" r:id="rId9"/>
    <p:sldId id="375" r:id="rId10"/>
    <p:sldId id="264" r:id="rId11"/>
    <p:sldId id="347" r:id="rId12"/>
    <p:sldId id="341" r:id="rId13"/>
    <p:sldId id="342" r:id="rId14"/>
    <p:sldId id="343" r:id="rId15"/>
    <p:sldId id="344" r:id="rId16"/>
    <p:sldId id="346" r:id="rId17"/>
    <p:sldId id="329" r:id="rId18"/>
    <p:sldId id="369" r:id="rId19"/>
    <p:sldId id="275" r:id="rId20"/>
    <p:sldId id="293" r:id="rId21"/>
    <p:sldId id="387" r:id="rId22"/>
    <p:sldId id="388" r:id="rId23"/>
    <p:sldId id="269" r:id="rId24"/>
    <p:sldId id="280" r:id="rId25"/>
    <p:sldId id="354" r:id="rId26"/>
    <p:sldId id="370" r:id="rId27"/>
    <p:sldId id="368" r:id="rId28"/>
    <p:sldId id="276" r:id="rId29"/>
    <p:sldId id="361" r:id="rId30"/>
    <p:sldId id="367" r:id="rId31"/>
    <p:sldId id="350" r:id="rId32"/>
    <p:sldId id="390" r:id="rId33"/>
    <p:sldId id="359" r:id="rId34"/>
    <p:sldId id="357" r:id="rId35"/>
    <p:sldId id="358" r:id="rId36"/>
    <p:sldId id="391" r:id="rId37"/>
    <p:sldId id="393" r:id="rId38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A4A5A8"/>
    <a:srgbClr val="1B9E77"/>
    <a:srgbClr val="4C78A8"/>
    <a:srgbClr val="D95F02"/>
    <a:srgbClr val="E7298A"/>
    <a:srgbClr val="262626"/>
    <a:srgbClr val="FFFFFF"/>
    <a:srgbClr val="1DA1F2"/>
    <a:srgbClr val="9A9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3" autoAdjust="0"/>
    <p:restoredTop sz="64592" autoAdjust="0"/>
  </p:normalViewPr>
  <p:slideViewPr>
    <p:cSldViewPr snapToGrid="0">
      <p:cViewPr varScale="1">
        <p:scale>
          <a:sx n="96" d="100"/>
          <a:sy n="96" d="100"/>
        </p:scale>
        <p:origin x="82" y="8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3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02316-A3A9-40CE-8399-988D8D269502}" type="datetimeFigureOut">
              <a:rPr lang="de-AT" smtClean="0"/>
              <a:t>13.07.2022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31D18-B53C-4622-9947-A3FBDDB0C9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1170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89DEF-C035-41A2-9AFE-A6026D4C04BE}" type="datetimeFigureOut">
              <a:rPr lang="de-AT" smtClean="0"/>
              <a:t>13.07.2022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2A079-E7F8-4A78-8EEA-DD00A8D5DE3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24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136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1856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3950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58291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1089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9367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3600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9169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652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2756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5917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447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188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8871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519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1983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9906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76531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62250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18662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33259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1110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32618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8159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633938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617211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36812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20766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604476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9873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4474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188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9335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6516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6375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362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End with logo All purp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200" y="3339128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the</a:t>
            </a:r>
            <a:r>
              <a:rPr lang="de-DE" dirty="0" smtClean="0"/>
              <a:t> title</a:t>
            </a:r>
            <a:endParaRPr lang="de-AT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248400"/>
            <a:ext cx="1066800" cy="596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177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er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title, 3 </a:t>
            </a: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images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8099" y="1638000"/>
            <a:ext cx="7225200" cy="4503600"/>
          </a:xfrm>
        </p:spPr>
        <p:txBody>
          <a:bodyPr/>
          <a:lstStyle/>
          <a:p>
            <a:pPr lvl="0"/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Level 2</a:t>
            </a:r>
          </a:p>
          <a:p>
            <a:pPr lvl="2"/>
            <a:r>
              <a:rPr lang="de-DE" dirty="0" smtClean="0"/>
              <a:t>Level 3</a:t>
            </a:r>
          </a:p>
          <a:p>
            <a:pPr lvl="3"/>
            <a:r>
              <a:rPr lang="de-DE" dirty="0" smtClean="0"/>
              <a:t>Level 4</a:t>
            </a:r>
          </a:p>
          <a:p>
            <a:pPr lvl="4"/>
            <a:r>
              <a:rPr lang="de-DE" dirty="0" smtClean="0"/>
              <a:t>Level 5</a:t>
            </a:r>
            <a:endParaRPr lang="en-US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4911547" y="1444171"/>
            <a:ext cx="62653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7711" y="1725845"/>
            <a:ext cx="3393156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AT" dirty="0"/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4"/>
          </p:nvPr>
        </p:nvSpPr>
        <p:spPr>
          <a:xfrm>
            <a:off x="577703" y="3254918"/>
            <a:ext cx="3393063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AT" dirty="0"/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15"/>
          </p:nvPr>
        </p:nvSpPr>
        <p:spPr>
          <a:xfrm>
            <a:off x="577703" y="4775571"/>
            <a:ext cx="3393063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12/14/2015</a:t>
            </a:r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Space for author and course number </a:t>
            </a:r>
            <a:endParaRPr lang="en-US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75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a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6048" y="1641600"/>
            <a:ext cx="7225200" cy="4500000"/>
          </a:xfrm>
        </p:spPr>
        <p:txBody>
          <a:bodyPr/>
          <a:lstStyle/>
          <a:p>
            <a:pPr lvl="0"/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Level 2</a:t>
            </a:r>
          </a:p>
          <a:p>
            <a:pPr lvl="2"/>
            <a:r>
              <a:rPr lang="de-DE" dirty="0" smtClean="0"/>
              <a:t>Level 3</a:t>
            </a:r>
          </a:p>
          <a:p>
            <a:pPr lvl="3"/>
            <a:r>
              <a:rPr lang="de-DE" dirty="0" smtClean="0"/>
              <a:t>Level 4</a:t>
            </a:r>
          </a:p>
          <a:p>
            <a:pPr lvl="4"/>
            <a:r>
              <a:rPr lang="de-DE" dirty="0" smtClean="0"/>
              <a:t>Level 5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Space for author and course number 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5733" y="1724300"/>
            <a:ext cx="3395133" cy="441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0641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your</a:t>
            </a:r>
            <a:r>
              <a:rPr lang="de-DE" dirty="0" smtClean="0"/>
              <a:t> title, </a:t>
            </a:r>
            <a:r>
              <a:rPr lang="de-DE" dirty="0" err="1" smtClean="0"/>
              <a:t>graphs</a:t>
            </a:r>
            <a:r>
              <a:rPr lang="de-DE" dirty="0" smtClean="0"/>
              <a:t> and </a:t>
            </a:r>
            <a:r>
              <a:rPr lang="de-DE" dirty="0" err="1" smtClean="0"/>
              <a:t>charts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12/14/2015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Space for author and course number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5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En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/>
            </a:lvl1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the</a:t>
            </a:r>
            <a:r>
              <a:rPr lang="de-DE" dirty="0" smtClean="0"/>
              <a:t> title</a:t>
            </a:r>
            <a:endParaRPr lang="de-AT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JOHANNES</a:t>
            </a:r>
            <a:r>
              <a:rPr lang="de-AT" sz="800" b="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jku.at</a:t>
            </a:r>
            <a:endParaRPr lang="de-AT" sz="800" b="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0" y="554400"/>
            <a:ext cx="1932066" cy="1368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15293" r="42710" b="38849"/>
          <a:stretch/>
        </p:blipFill>
        <p:spPr>
          <a:xfrm>
            <a:off x="304246" y="3236317"/>
            <a:ext cx="2520000" cy="230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759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" y="636613"/>
            <a:ext cx="10845364" cy="549926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600"/>
              </a:spcBef>
              <a:buFont typeface="Arial" panose="020B0604020202020204" pitchFamily="34" charset="0"/>
              <a:buNone/>
              <a:defRPr sz="1700" baseline="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/>
            </a:lvl2pPr>
          </a:lstStyle>
          <a:p>
            <a:pPr lvl="0"/>
            <a:r>
              <a:rPr lang="de-DE" dirty="0" smtClean="0"/>
              <a:t>Chapter 1</a:t>
            </a:r>
          </a:p>
          <a:p>
            <a:pPr lvl="1"/>
            <a:r>
              <a:rPr lang="de-DE" dirty="0" smtClean="0"/>
              <a:t>Chapter 1</a:t>
            </a:r>
          </a:p>
          <a:p>
            <a:pPr lvl="1"/>
            <a:r>
              <a:rPr lang="de-DE" dirty="0" smtClean="0"/>
              <a:t>Chapter 2</a:t>
            </a:r>
          </a:p>
          <a:p>
            <a:pPr lvl="0"/>
            <a:r>
              <a:rPr lang="de-DE" dirty="0" smtClean="0"/>
              <a:t>Chapter 2</a:t>
            </a:r>
          </a:p>
          <a:p>
            <a:pPr lvl="1"/>
            <a:r>
              <a:rPr lang="de-DE" dirty="0" smtClean="0"/>
              <a:t>Chapter 1</a:t>
            </a:r>
          </a:p>
          <a:p>
            <a:pPr lvl="1"/>
            <a:r>
              <a:rPr lang="de-DE" dirty="0" smtClean="0"/>
              <a:t>Chapter 2</a:t>
            </a:r>
          </a:p>
          <a:p>
            <a:pPr lvl="0"/>
            <a:r>
              <a:rPr lang="de-DE" dirty="0" smtClean="0"/>
              <a:t>Chapter 3</a:t>
            </a:r>
          </a:p>
          <a:p>
            <a:pPr lvl="1"/>
            <a:r>
              <a:rPr lang="de-DE" dirty="0" smtClean="0"/>
              <a:t>Chapter 1</a:t>
            </a:r>
          </a:p>
          <a:p>
            <a:pPr lvl="1"/>
            <a:r>
              <a:rPr lang="de-DE" dirty="0" smtClean="0"/>
              <a:t>Chapter 2</a:t>
            </a:r>
          </a:p>
          <a:p>
            <a:pPr lvl="0"/>
            <a:r>
              <a:rPr lang="de-DE" dirty="0" smtClean="0"/>
              <a:t>Chapter 4</a:t>
            </a:r>
          </a:p>
          <a:p>
            <a:pPr lvl="1"/>
            <a:r>
              <a:rPr lang="de-DE" dirty="0" smtClean="0"/>
              <a:t>Chapter 1</a:t>
            </a:r>
          </a:p>
          <a:p>
            <a:pPr lvl="1"/>
            <a:r>
              <a:rPr lang="de-DE" dirty="0" smtClean="0"/>
              <a:t>Chapter 2</a:t>
            </a:r>
          </a:p>
          <a:p>
            <a:pPr lvl="0"/>
            <a:r>
              <a:rPr lang="de-DE" dirty="0" smtClean="0"/>
              <a:t>Chapter 5</a:t>
            </a:r>
          </a:p>
          <a:p>
            <a:pPr lvl="1"/>
            <a:r>
              <a:rPr lang="de-DE" dirty="0" smtClean="0"/>
              <a:t>Chapter 1</a:t>
            </a:r>
          </a:p>
          <a:p>
            <a:pPr lvl="1"/>
            <a:r>
              <a:rPr lang="de-DE" dirty="0" smtClean="0"/>
              <a:t>Chapter 2</a:t>
            </a:r>
          </a:p>
          <a:p>
            <a:pPr lvl="1"/>
            <a:endParaRPr lang="de-DE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12/14/2015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Space for author and course number 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17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your</a:t>
            </a:r>
            <a:r>
              <a:rPr lang="de-DE" dirty="0" smtClean="0"/>
              <a:t> title </a:t>
            </a:r>
            <a:r>
              <a:rPr lang="de-DE" dirty="0" err="1" smtClean="0"/>
              <a:t>and</a:t>
            </a:r>
            <a:r>
              <a:rPr lang="de-DE" dirty="0" smtClean="0"/>
              <a:t> a large </a:t>
            </a:r>
            <a:r>
              <a:rPr lang="de-DE" dirty="0" err="1" smtClean="0"/>
              <a:t>image</a:t>
            </a:r>
            <a:endParaRPr lang="de-AT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12/14/2015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Space for author and course number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4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your</a:t>
            </a:r>
            <a:r>
              <a:rPr lang="de-DE" dirty="0" smtClean="0"/>
              <a:t> title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1600" y="1621584"/>
            <a:ext cx="11138400" cy="451674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Level 2</a:t>
            </a:r>
          </a:p>
          <a:p>
            <a:pPr lvl="2"/>
            <a:r>
              <a:rPr lang="de-DE" dirty="0" smtClean="0"/>
              <a:t>Level 3</a:t>
            </a:r>
          </a:p>
          <a:p>
            <a:pPr lvl="3"/>
            <a:r>
              <a:rPr lang="de-DE" dirty="0" smtClean="0"/>
              <a:t>Level 4</a:t>
            </a:r>
          </a:p>
          <a:p>
            <a:pPr lvl="4"/>
            <a:r>
              <a:rPr lang="de-DE" dirty="0" smtClean="0"/>
              <a:t>Level 5</a:t>
            </a:r>
            <a:endParaRPr lang="en-US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71600" y="5858820"/>
            <a:ext cx="11138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en-US" noProof="0" dirty="0" smtClean="0"/>
              <a:t>Source: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 smtClean="0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smtClean="0"/>
              <a:t>Space for author and course number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9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title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8800" y="1641600"/>
            <a:ext cx="5400000" cy="4514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 baseline="0"/>
            </a:lvl4pPr>
            <a:lvl5pPr algn="l">
              <a:defRPr baseline="0"/>
            </a:lvl5pPr>
          </a:lstStyle>
          <a:p>
            <a:pPr lvl="0"/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Level 2</a:t>
            </a:r>
          </a:p>
          <a:p>
            <a:pPr lvl="2"/>
            <a:r>
              <a:rPr lang="de-DE" dirty="0" smtClean="0"/>
              <a:t>Level 3</a:t>
            </a:r>
          </a:p>
          <a:p>
            <a:pPr lvl="3"/>
            <a:r>
              <a:rPr lang="de-DE" dirty="0" smtClean="0"/>
              <a:t>Level 4</a:t>
            </a:r>
          </a:p>
          <a:p>
            <a:pPr lvl="4"/>
            <a:r>
              <a:rPr lang="de-DE" dirty="0" smtClean="0"/>
              <a:t>Level 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3600" y="1638000"/>
            <a:ext cx="5400000" cy="4514400"/>
          </a:xfrm>
        </p:spPr>
        <p:txBody>
          <a:bodyPr/>
          <a:lstStyle/>
          <a:p>
            <a:pPr lvl="0"/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Level 2</a:t>
            </a:r>
          </a:p>
          <a:p>
            <a:pPr lvl="2"/>
            <a:r>
              <a:rPr lang="de-DE" dirty="0" smtClean="0"/>
              <a:t>Level 3</a:t>
            </a:r>
          </a:p>
          <a:p>
            <a:pPr lvl="3"/>
            <a:r>
              <a:rPr lang="de-DE" dirty="0" smtClean="0"/>
              <a:t>Level 4</a:t>
            </a:r>
          </a:p>
          <a:p>
            <a:pPr lvl="4"/>
            <a:r>
              <a:rPr lang="de-DE" dirty="0" smtClean="0"/>
              <a:t>Level 5</a:t>
            </a:r>
            <a:endParaRPr lang="en-US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Space for author and course number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01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36000" y="1638000"/>
            <a:ext cx="3474000" cy="4510800"/>
          </a:xfrm>
        </p:spPr>
        <p:txBody>
          <a:bodyPr/>
          <a:lstStyle/>
          <a:p>
            <a:pPr lvl="0"/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Level 2</a:t>
            </a:r>
          </a:p>
          <a:p>
            <a:pPr lvl="2"/>
            <a:r>
              <a:rPr lang="de-DE" dirty="0" smtClean="0"/>
              <a:t>Level 3</a:t>
            </a:r>
          </a:p>
          <a:p>
            <a:pPr lvl="3"/>
            <a:r>
              <a:rPr lang="de-DE" dirty="0" smtClean="0"/>
              <a:t>Level 4</a:t>
            </a:r>
          </a:p>
          <a:p>
            <a:pPr lvl="4"/>
            <a:r>
              <a:rPr lang="de-DE" dirty="0" smtClean="0"/>
              <a:t>Level 5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6000" y="1721513"/>
            <a:ext cx="7214400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AT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5864981"/>
            <a:ext cx="7214400" cy="274118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 dirty="0" smtClean="0"/>
              <a:t>Source: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title,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 smtClean="0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smtClean="0"/>
              <a:t>Space for author and course number 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39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u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070000" y="1724299"/>
            <a:ext cx="8074800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AT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048400" y="5863959"/>
            <a:ext cx="8096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 baseline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 dirty="0" smtClean="0"/>
              <a:t>Source: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your</a:t>
            </a:r>
            <a:r>
              <a:rPr lang="de-DE" dirty="0" smtClean="0"/>
              <a:t> title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formulas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 smtClean="0"/>
              <a:t>12/14/2015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smtClean="0"/>
              <a:t>Space for author and course number 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94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Space </a:t>
            </a:r>
            <a:r>
              <a:rPr lang="de-DE" dirty="0" err="1" smtClean="0"/>
              <a:t>for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your</a:t>
            </a:r>
            <a:r>
              <a:rPr lang="de-DE" dirty="0" smtClean="0"/>
              <a:t> title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video</a:t>
            </a:r>
            <a:endParaRPr lang="de-AT" dirty="0"/>
          </a:p>
        </p:txBody>
      </p:sp>
      <p:sp>
        <p:nvSpPr>
          <p:cNvPr id="7" name="Medienplatzhalter 6"/>
          <p:cNvSpPr>
            <a:spLocks noGrp="1"/>
          </p:cNvSpPr>
          <p:nvPr>
            <p:ph type="media" sz="quarter" idx="13"/>
          </p:nvPr>
        </p:nvSpPr>
        <p:spPr>
          <a:xfrm>
            <a:off x="576000" y="1724302"/>
            <a:ext cx="11034000" cy="4417200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de-AT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5864400"/>
            <a:ext cx="110340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 dirty="0" smtClean="0"/>
              <a:t>Source: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 smtClean="0"/>
              <a:t>12/14/2015</a:t>
            </a:r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smtClean="0"/>
              <a:t>Space for author and course number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09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00" y="575999"/>
            <a:ext cx="11124000" cy="99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 smtClean="0"/>
              <a:t>Titelmusterformat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600" y="1620000"/>
            <a:ext cx="11142000" cy="45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4800" y="6357600"/>
            <a:ext cx="817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12/14/2015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89600" y="6350400"/>
            <a:ext cx="2426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Space for author and course number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19600" y="63576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bg1"/>
                </a:solidFill>
                <a:latin typeface="Lato"/>
              </a:defRPr>
            </a:lvl1pPr>
          </a:lstStyle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fik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6" y="6357600"/>
            <a:ext cx="984854" cy="697326"/>
          </a:xfrm>
          <a:prstGeom prst="rect">
            <a:avLst/>
          </a:prstGeom>
        </p:spPr>
      </p:pic>
      <p:sp>
        <p:nvSpPr>
          <p:cNvPr id="7" name="Oval 6"/>
          <p:cNvSpPr/>
          <p:nvPr userDrawn="1"/>
        </p:nvSpPr>
        <p:spPr>
          <a:xfrm>
            <a:off x="819336" y="5292186"/>
            <a:ext cx="1488698" cy="1488698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70" r:id="rId3"/>
    <p:sldLayoutId id="2147483666" r:id="rId4"/>
    <p:sldLayoutId id="2147483662" r:id="rId5"/>
    <p:sldLayoutId id="2147483664" r:id="rId6"/>
    <p:sldLayoutId id="2147483671" r:id="rId7"/>
    <p:sldLayoutId id="2147483672" r:id="rId8"/>
    <p:sldLayoutId id="2147483673" r:id="rId9"/>
    <p:sldLayoutId id="2147483675" r:id="rId10"/>
    <p:sldLayoutId id="2147483674" r:id="rId11"/>
    <p:sldLayoutId id="214748367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000" kern="1200" cap="none" baseline="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5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5000"/>
        </a:lnSpc>
        <a:spcBef>
          <a:spcPts val="0"/>
        </a:spcBef>
        <a:buSzPct val="125000"/>
        <a:buFont typeface="Arial" panose="020B0604020202020204" pitchFamily="34" charset="0"/>
        <a:buChar char="◦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5000"/>
        </a:lnSpc>
        <a:spcBef>
          <a:spcPts val="0"/>
        </a:spcBef>
        <a:buSzPct val="85000"/>
        <a:buFont typeface="Wingdings" panose="05000000000000000000" pitchFamily="2" charset="2"/>
        <a:buChar char="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5000"/>
        </a:lnSpc>
        <a:spcBef>
          <a:spcPts val="0"/>
        </a:spcBef>
        <a:buSzPct val="110000"/>
        <a:buFont typeface="Arial" panose="020B0604020202020204" pitchFamily="34" charset="0"/>
        <a:buChar char="-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5000"/>
        </a:lnSpc>
        <a:spcBef>
          <a:spcPts val="0"/>
        </a:spcBef>
        <a:buSzPct val="65000"/>
        <a:buFont typeface="Wingdings 2" panose="05020102010507070707" pitchFamily="18" charset="2"/>
        <a:buChar char="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78">
          <p15:clr>
            <a:srgbClr val="F26B43"/>
          </p15:clr>
        </p15:guide>
        <p15:guide id="2" pos="5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 txBox="1">
            <a:spLocks/>
          </p:cNvSpPr>
          <p:nvPr/>
        </p:nvSpPr>
        <p:spPr>
          <a:xfrm>
            <a:off x="0" y="5517956"/>
            <a:ext cx="12192000" cy="407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1DA1F2"/>
                </a:solidFill>
              </a:rPr>
              <a:t>https</a:t>
            </a:r>
            <a:r>
              <a:rPr lang="en-US" sz="2400" dirty="0">
                <a:solidFill>
                  <a:srgbClr val="1DA1F2"/>
                </a:solidFill>
              </a:rPr>
              <a:t>://jku-vds-lab.at/biovis22-eckelt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FFFFFF"/>
                </a:solidFill>
              </a:rPr>
              <a:t>Visual Exploration </a:t>
            </a:r>
            <a:r>
              <a:rPr lang="en-US" sz="4000" b="1" dirty="0">
                <a:solidFill>
                  <a:prstClr val="white"/>
                </a:solidFill>
              </a:rPr>
              <a:t>of </a:t>
            </a:r>
            <a:r>
              <a:rPr lang="en-US" sz="4000" b="1" dirty="0">
                <a:solidFill>
                  <a:schemeClr val="tx2"/>
                </a:solidFill>
              </a:rPr>
              <a:t>Relationships</a:t>
            </a:r>
            <a:r>
              <a:rPr lang="en-US" sz="4000" b="1" dirty="0">
                <a:solidFill>
                  <a:prstClr val="white"/>
                </a:solidFill>
              </a:rPr>
              <a:t> and </a:t>
            </a:r>
            <a:r>
              <a:rPr lang="en-US" sz="4000" b="1" dirty="0">
                <a:solidFill>
                  <a:schemeClr val="accent4"/>
                </a:solidFill>
              </a:rPr>
              <a:t>Structure</a:t>
            </a:r>
            <a:r>
              <a:rPr lang="en-US" sz="4000" b="1" dirty="0">
                <a:solidFill>
                  <a:prstClr val="white"/>
                </a:solidFill>
              </a:rPr>
              <a:t> in Low-Dimensional Embeddings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9829" y="3333121"/>
            <a:ext cx="9216000" cy="730800"/>
          </a:xfrm>
        </p:spPr>
        <p:txBody>
          <a:bodyPr/>
          <a:lstStyle/>
          <a:p>
            <a:r>
              <a:rPr lang="en-US" b="1" dirty="0"/>
              <a:t>Klaus Eckelt</a:t>
            </a:r>
            <a:r>
              <a:rPr lang="en-US" dirty="0"/>
              <a:t>, Andreas </a:t>
            </a:r>
            <a:r>
              <a:rPr lang="en-US" dirty="0" err="1"/>
              <a:t>Hinterreiter</a:t>
            </a:r>
            <a:r>
              <a:rPr lang="en-US" dirty="0"/>
              <a:t>, Patrick </a:t>
            </a:r>
            <a:r>
              <a:rPr lang="en-US" dirty="0" err="1"/>
              <a:t>Adelberger</a:t>
            </a:r>
            <a:r>
              <a:rPr lang="en-US" dirty="0"/>
              <a:t>, </a:t>
            </a:r>
            <a:r>
              <a:rPr lang="en-US" dirty="0" err="1"/>
              <a:t>Conny</a:t>
            </a:r>
            <a:r>
              <a:rPr lang="en-US" dirty="0"/>
              <a:t> </a:t>
            </a:r>
            <a:r>
              <a:rPr lang="en-US" dirty="0" err="1"/>
              <a:t>Walchshofer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Vaishali Dhanoa, Christina </a:t>
            </a:r>
            <a:r>
              <a:rPr lang="en-US" dirty="0" err="1"/>
              <a:t>Humer</a:t>
            </a:r>
            <a:r>
              <a:rPr lang="en-US" dirty="0"/>
              <a:t>, Moritz </a:t>
            </a:r>
            <a:r>
              <a:rPr lang="en-US" dirty="0" err="1"/>
              <a:t>Heckmann</a:t>
            </a:r>
            <a:r>
              <a:rPr lang="en-US" dirty="0"/>
              <a:t>, Christian A. </a:t>
            </a:r>
            <a:r>
              <a:rPr lang="en-US" dirty="0" err="1"/>
              <a:t>Steinparz</a:t>
            </a:r>
            <a:r>
              <a:rPr lang="en-US" dirty="0"/>
              <a:t>, Marc </a:t>
            </a:r>
            <a:r>
              <a:rPr lang="en-US" dirty="0" smtClean="0"/>
              <a:t>Streit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648275" y="4344668"/>
            <a:ext cx="2301300" cy="555443"/>
            <a:chOff x="9966900" y="5719165"/>
            <a:chExt cx="2301300" cy="555443"/>
          </a:xfrm>
        </p:grpSpPr>
        <p:pic>
          <p:nvPicPr>
            <p:cNvPr id="67" name="Picture 6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00" y="6027300"/>
              <a:ext cx="228600" cy="2286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00" y="5719165"/>
              <a:ext cx="228600" cy="228600"/>
            </a:xfrm>
            <a:prstGeom prst="rect">
              <a:avLst/>
            </a:prstGeom>
          </p:spPr>
        </p:pic>
        <p:sp>
          <p:nvSpPr>
            <p:cNvPr id="69" name="Google Shape;61;p13"/>
            <p:cNvSpPr txBox="1"/>
            <p:nvPr userDrawn="1"/>
          </p:nvSpPr>
          <p:spPr>
            <a:xfrm>
              <a:off x="10271700" y="5725743"/>
              <a:ext cx="19965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1DA1F2"/>
                  </a:solidFill>
                  <a:latin typeface="Lato"/>
                  <a:ea typeface="Lato"/>
                  <a:cs typeface="Lato"/>
                  <a:sym typeface="Lato"/>
                </a:rPr>
                <a:t>klaus.eckelt@jku.at</a:t>
              </a:r>
              <a:endParaRPr dirty="0">
                <a:solidFill>
                  <a:srgbClr val="1DA1F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61;p13"/>
            <p:cNvSpPr txBox="1"/>
            <p:nvPr userDrawn="1"/>
          </p:nvSpPr>
          <p:spPr>
            <a:xfrm>
              <a:off x="10271700" y="5951442"/>
              <a:ext cx="1996500" cy="323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dirty="0" smtClean="0">
                  <a:solidFill>
                    <a:srgbClr val="1DA1F2"/>
                  </a:solidFill>
                  <a:latin typeface="Lato"/>
                  <a:ea typeface="Lato"/>
                  <a:cs typeface="Lato"/>
                  <a:sym typeface="Lato"/>
                </a:rPr>
                <a:t>@klaus_lml</a:t>
              </a:r>
              <a:endParaRPr dirty="0" smtClean="0">
                <a:solidFill>
                  <a:srgbClr val="1DA1F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00" y="1237171"/>
            <a:ext cx="2501670" cy="2052076"/>
          </a:xfrm>
          <a:prstGeom prst="rect">
            <a:avLst/>
          </a:prstGeom>
        </p:spPr>
      </p:pic>
      <p:pic>
        <p:nvPicPr>
          <p:cNvPr id="74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4" y="253452"/>
            <a:ext cx="2460357" cy="174205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30863" y="4947012"/>
            <a:ext cx="1606188" cy="160618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81" y="168071"/>
            <a:ext cx="3413363" cy="10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0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8800" y="591814"/>
            <a:ext cx="11124000" cy="990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4"/>
                </a:solidFill>
              </a:rPr>
              <a:t>Defining Structure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1600" y="1621584"/>
            <a:ext cx="5898098" cy="4516749"/>
          </a:xfrm>
        </p:spPr>
        <p:txBody>
          <a:bodyPr/>
          <a:lstStyle/>
          <a:p>
            <a:pPr fontAlgn="base"/>
            <a:r>
              <a:rPr lang="en-US" dirty="0">
                <a:latin typeface="Lato"/>
              </a:rPr>
              <a:t>Single Items</a:t>
            </a:r>
            <a:endParaRPr lang="en-US" sz="2400" dirty="0">
              <a:latin typeface="Lato"/>
            </a:endParaRPr>
          </a:p>
          <a:p>
            <a:pPr fontAlgn="base"/>
            <a:r>
              <a:rPr lang="en-US" dirty="0">
                <a:latin typeface="Lato"/>
              </a:rPr>
              <a:t>Groups</a:t>
            </a:r>
            <a:endParaRPr lang="en-US" sz="2400" dirty="0">
              <a:latin typeface="Lato"/>
            </a:endParaRPr>
          </a:p>
          <a:p>
            <a:pPr lvl="1" fontAlgn="base"/>
            <a:r>
              <a:rPr lang="de-DE" dirty="0" smtClean="0">
                <a:latin typeface="Lato"/>
              </a:rPr>
              <a:t>By User Selection</a:t>
            </a:r>
          </a:p>
          <a:p>
            <a:pPr lvl="1" fontAlgn="base"/>
            <a:r>
              <a:rPr lang="de-DE" dirty="0" smtClean="0">
                <a:latin typeface="Lato"/>
              </a:rPr>
              <a:t>By Clustering</a:t>
            </a:r>
            <a:endParaRPr lang="en-US" dirty="0">
              <a:latin typeface="Lato"/>
            </a:endParaRPr>
          </a:p>
          <a:p>
            <a:pPr lvl="1" fontAlgn="base"/>
            <a:r>
              <a:rPr lang="de-DE" dirty="0" smtClean="0">
                <a:latin typeface="Lato"/>
              </a:rPr>
              <a:t>By (Meta-) Data</a:t>
            </a:r>
            <a:endParaRPr lang="en-US" dirty="0" smtClean="0">
              <a:latin typeface="Lato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131120" y="1763139"/>
            <a:ext cx="5170678" cy="3233860"/>
            <a:chOff x="5217812" y="1739031"/>
            <a:chExt cx="6587204" cy="4119789"/>
          </a:xfrm>
        </p:grpSpPr>
        <p:grpSp>
          <p:nvGrpSpPr>
            <p:cNvPr id="10" name="Group 9"/>
            <p:cNvGrpSpPr/>
            <p:nvPr/>
          </p:nvGrpSpPr>
          <p:grpSpPr>
            <a:xfrm>
              <a:off x="5217812" y="1739031"/>
              <a:ext cx="5511760" cy="4119789"/>
              <a:chOff x="5725589" y="1565999"/>
              <a:chExt cx="5511760" cy="411978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725589" y="1854370"/>
                <a:ext cx="5511760" cy="3831418"/>
                <a:chOff x="5725589" y="1854370"/>
                <a:chExt cx="5511760" cy="3831418"/>
              </a:xfrm>
            </p:grpSpPr>
            <p:grpSp>
              <p:nvGrpSpPr>
                <p:cNvPr id="27" name="Google Shape;266;p21"/>
                <p:cNvGrpSpPr/>
                <p:nvPr/>
              </p:nvGrpSpPr>
              <p:grpSpPr>
                <a:xfrm>
                  <a:off x="7010896" y="1854388"/>
                  <a:ext cx="1355201" cy="3817333"/>
                  <a:chOff x="6323099" y="1523325"/>
                  <a:chExt cx="1016401" cy="2863000"/>
                </a:xfrm>
                <a:solidFill>
                  <a:srgbClr val="A4A5A8"/>
                </a:solidFill>
              </p:grpSpPr>
              <p:sp>
                <p:nvSpPr>
                  <p:cNvPr id="49" name="Google Shape;267;p21"/>
                  <p:cNvSpPr/>
                  <p:nvPr/>
                </p:nvSpPr>
                <p:spPr>
                  <a:xfrm>
                    <a:off x="6323100" y="2455425"/>
                    <a:ext cx="5487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50" name="Google Shape;268;p21"/>
                  <p:cNvSpPr/>
                  <p:nvPr/>
                </p:nvSpPr>
                <p:spPr>
                  <a:xfrm>
                    <a:off x="6323100" y="1989375"/>
                    <a:ext cx="10164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51" name="Google Shape;269;p21"/>
                  <p:cNvSpPr/>
                  <p:nvPr/>
                </p:nvSpPr>
                <p:spPr>
                  <a:xfrm>
                    <a:off x="6323100" y="1523325"/>
                    <a:ext cx="4002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52" name="Google Shape;270;p21"/>
                  <p:cNvSpPr/>
                  <p:nvPr/>
                </p:nvSpPr>
                <p:spPr>
                  <a:xfrm>
                    <a:off x="6323100" y="4139725"/>
                    <a:ext cx="8121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53" name="Google Shape;271;p21"/>
                  <p:cNvSpPr/>
                  <p:nvPr/>
                </p:nvSpPr>
                <p:spPr>
                  <a:xfrm>
                    <a:off x="6323099" y="3674613"/>
                    <a:ext cx="10164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54" name="Google Shape;272;p21"/>
                  <p:cNvSpPr/>
                  <p:nvPr/>
                </p:nvSpPr>
                <p:spPr>
                  <a:xfrm>
                    <a:off x="6323100" y="3207625"/>
                    <a:ext cx="3528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  <p:grpSp>
              <p:nvGrpSpPr>
                <p:cNvPr id="28" name="Google Shape;259;p21"/>
                <p:cNvGrpSpPr/>
                <p:nvPr/>
              </p:nvGrpSpPr>
              <p:grpSpPr>
                <a:xfrm>
                  <a:off x="5725589" y="1866682"/>
                  <a:ext cx="1082805" cy="3817351"/>
                  <a:chOff x="1065299" y="1523313"/>
                  <a:chExt cx="1016400" cy="2863013"/>
                </a:xfrm>
              </p:grpSpPr>
              <p:sp>
                <p:nvSpPr>
                  <p:cNvPr id="43" name="Google Shape;260;p21"/>
                  <p:cNvSpPr/>
                  <p:nvPr/>
                </p:nvSpPr>
                <p:spPr>
                  <a:xfrm>
                    <a:off x="1065299" y="2455425"/>
                    <a:ext cx="1016400" cy="246600"/>
                  </a:xfrm>
                  <a:prstGeom prst="rect">
                    <a:avLst/>
                  </a:prstGeom>
                  <a:solidFill>
                    <a:srgbClr val="1B9E7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4" name="Google Shape;261;p21"/>
                  <p:cNvSpPr/>
                  <p:nvPr/>
                </p:nvSpPr>
                <p:spPr>
                  <a:xfrm>
                    <a:off x="1065299" y="1990313"/>
                    <a:ext cx="1016400" cy="246600"/>
                  </a:xfrm>
                  <a:prstGeom prst="rect">
                    <a:avLst/>
                  </a:prstGeom>
                  <a:solidFill>
                    <a:srgbClr val="1B9E7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5" name="Google Shape;262;p21"/>
                  <p:cNvSpPr/>
                  <p:nvPr/>
                </p:nvSpPr>
                <p:spPr>
                  <a:xfrm>
                    <a:off x="1065299" y="1523313"/>
                    <a:ext cx="1016400" cy="246600"/>
                  </a:xfrm>
                  <a:prstGeom prst="rect">
                    <a:avLst/>
                  </a:prstGeom>
                  <a:solidFill>
                    <a:srgbClr val="1B9E7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6" name="Google Shape;263;p21"/>
                  <p:cNvSpPr/>
                  <p:nvPr/>
                </p:nvSpPr>
                <p:spPr>
                  <a:xfrm>
                    <a:off x="1065299" y="4139725"/>
                    <a:ext cx="1016400" cy="246600"/>
                  </a:xfrm>
                  <a:prstGeom prst="rect">
                    <a:avLst/>
                  </a:prstGeom>
                  <a:solidFill>
                    <a:srgbClr val="E7298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7" name="Google Shape;264;p21"/>
                  <p:cNvSpPr/>
                  <p:nvPr/>
                </p:nvSpPr>
                <p:spPr>
                  <a:xfrm>
                    <a:off x="1065299" y="3674613"/>
                    <a:ext cx="1016400" cy="246600"/>
                  </a:xfrm>
                  <a:prstGeom prst="rect">
                    <a:avLst/>
                  </a:prstGeom>
                  <a:solidFill>
                    <a:srgbClr val="E7298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8" name="Google Shape;265;p21"/>
                  <p:cNvSpPr/>
                  <p:nvPr/>
                </p:nvSpPr>
                <p:spPr>
                  <a:xfrm>
                    <a:off x="1065299" y="3207613"/>
                    <a:ext cx="1016400" cy="246600"/>
                  </a:xfrm>
                  <a:prstGeom prst="rect">
                    <a:avLst/>
                  </a:prstGeom>
                  <a:solidFill>
                    <a:srgbClr val="E7298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  <p:grpSp>
              <p:nvGrpSpPr>
                <p:cNvPr id="29" name="Google Shape;266;p21"/>
                <p:cNvGrpSpPr/>
                <p:nvPr/>
              </p:nvGrpSpPr>
              <p:grpSpPr>
                <a:xfrm flipV="1">
                  <a:off x="8623353" y="1868455"/>
                  <a:ext cx="1355201" cy="3817333"/>
                  <a:chOff x="6323099" y="1523325"/>
                  <a:chExt cx="1016401" cy="2863000"/>
                </a:xfrm>
                <a:solidFill>
                  <a:srgbClr val="A4A5A8"/>
                </a:solidFill>
              </p:grpSpPr>
              <p:sp>
                <p:nvSpPr>
                  <p:cNvPr id="37" name="Google Shape;267;p21"/>
                  <p:cNvSpPr/>
                  <p:nvPr/>
                </p:nvSpPr>
                <p:spPr>
                  <a:xfrm>
                    <a:off x="6323100" y="2455425"/>
                    <a:ext cx="5487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8" name="Google Shape;268;p21"/>
                  <p:cNvSpPr/>
                  <p:nvPr/>
                </p:nvSpPr>
                <p:spPr>
                  <a:xfrm>
                    <a:off x="6323100" y="1989375"/>
                    <a:ext cx="10164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9" name="Google Shape;269;p21"/>
                  <p:cNvSpPr/>
                  <p:nvPr/>
                </p:nvSpPr>
                <p:spPr>
                  <a:xfrm>
                    <a:off x="6323100" y="1523325"/>
                    <a:ext cx="4002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0" name="Google Shape;270;p21"/>
                  <p:cNvSpPr/>
                  <p:nvPr/>
                </p:nvSpPr>
                <p:spPr>
                  <a:xfrm>
                    <a:off x="6323100" y="4139725"/>
                    <a:ext cx="8121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1" name="Google Shape;271;p21"/>
                  <p:cNvSpPr/>
                  <p:nvPr/>
                </p:nvSpPr>
                <p:spPr>
                  <a:xfrm>
                    <a:off x="6323099" y="3674613"/>
                    <a:ext cx="10164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2" name="Google Shape;272;p21"/>
                  <p:cNvSpPr/>
                  <p:nvPr/>
                </p:nvSpPr>
                <p:spPr>
                  <a:xfrm>
                    <a:off x="6323100" y="3207625"/>
                    <a:ext cx="3528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  <p:grpSp>
              <p:nvGrpSpPr>
                <p:cNvPr id="30" name="Google Shape;259;p21"/>
                <p:cNvGrpSpPr/>
                <p:nvPr/>
              </p:nvGrpSpPr>
              <p:grpSpPr>
                <a:xfrm flipV="1">
                  <a:off x="10154544" y="1854370"/>
                  <a:ext cx="1082805" cy="3817351"/>
                  <a:chOff x="1065299" y="1523313"/>
                  <a:chExt cx="1016400" cy="2863013"/>
                </a:xfrm>
              </p:grpSpPr>
              <p:sp>
                <p:nvSpPr>
                  <p:cNvPr id="31" name="Google Shape;260;p21"/>
                  <p:cNvSpPr/>
                  <p:nvPr/>
                </p:nvSpPr>
                <p:spPr>
                  <a:xfrm>
                    <a:off x="1065299" y="2455425"/>
                    <a:ext cx="1016400" cy="246600"/>
                  </a:xfrm>
                  <a:prstGeom prst="rect">
                    <a:avLst/>
                  </a:prstGeom>
                  <a:solidFill>
                    <a:srgbClr val="D95F0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2" name="Google Shape;261;p21"/>
                  <p:cNvSpPr/>
                  <p:nvPr/>
                </p:nvSpPr>
                <p:spPr>
                  <a:xfrm>
                    <a:off x="1065299" y="1990313"/>
                    <a:ext cx="1016400" cy="2466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3" name="Google Shape;262;p21"/>
                  <p:cNvSpPr/>
                  <p:nvPr/>
                </p:nvSpPr>
                <p:spPr>
                  <a:xfrm>
                    <a:off x="1065299" y="1523313"/>
                    <a:ext cx="1016400" cy="246600"/>
                  </a:xfrm>
                  <a:prstGeom prst="rect">
                    <a:avLst/>
                  </a:prstGeom>
                  <a:solidFill>
                    <a:srgbClr val="D95F0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4" name="Google Shape;263;p21"/>
                  <p:cNvSpPr/>
                  <p:nvPr/>
                </p:nvSpPr>
                <p:spPr>
                  <a:xfrm>
                    <a:off x="1065299" y="4139725"/>
                    <a:ext cx="1016400" cy="2466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5" name="Google Shape;264;p21"/>
                  <p:cNvSpPr/>
                  <p:nvPr/>
                </p:nvSpPr>
                <p:spPr>
                  <a:xfrm>
                    <a:off x="1065299" y="3674613"/>
                    <a:ext cx="1016400" cy="2466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6" name="Google Shape;265;p21"/>
                  <p:cNvSpPr/>
                  <p:nvPr/>
                </p:nvSpPr>
                <p:spPr>
                  <a:xfrm>
                    <a:off x="1065299" y="3207613"/>
                    <a:ext cx="1016400" cy="246600"/>
                  </a:xfrm>
                  <a:prstGeom prst="rect">
                    <a:avLst/>
                  </a:prstGeom>
                  <a:solidFill>
                    <a:srgbClr val="D95F0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</p:grpSp>
          <p:sp>
            <p:nvSpPr>
              <p:cNvPr id="23" name="Title 1"/>
              <p:cNvSpPr txBox="1">
                <a:spLocks/>
              </p:cNvSpPr>
              <p:nvPr/>
            </p:nvSpPr>
            <p:spPr>
              <a:xfrm>
                <a:off x="5725589" y="1565999"/>
                <a:ext cx="1285307" cy="312858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bg1"/>
                    </a:solidFill>
                    <a:latin typeface="Lato"/>
                  </a:rPr>
                  <a:t>Tumor Type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10154543" y="1566000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bg1"/>
                    </a:solidFill>
                    <a:latin typeface="Lato"/>
                  </a:rPr>
                  <a:t>Mutation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25" name="Title 1"/>
              <p:cNvSpPr txBox="1">
                <a:spLocks/>
              </p:cNvSpPr>
              <p:nvPr/>
            </p:nvSpPr>
            <p:spPr>
              <a:xfrm>
                <a:off x="7015529" y="1566000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bg1"/>
                    </a:solidFill>
                    <a:latin typeface="Lato"/>
                  </a:rPr>
                  <a:t>Age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26" name="Title 1"/>
              <p:cNvSpPr txBox="1">
                <a:spLocks/>
              </p:cNvSpPr>
              <p:nvPr/>
            </p:nvSpPr>
            <p:spPr>
              <a:xfrm>
                <a:off x="8623349" y="1565999"/>
                <a:ext cx="1355204" cy="312858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bg1"/>
                    </a:solidFill>
                    <a:latin typeface="Lato"/>
                  </a:rPr>
                  <a:t>Expression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0722211" y="1739031"/>
              <a:ext cx="1082805" cy="4043405"/>
              <a:chOff x="10722211" y="1739031"/>
              <a:chExt cx="1082805" cy="4043405"/>
            </a:xfrm>
          </p:grpSpPr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10722211" y="1739031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10722211" y="2691975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7" name="Title 1"/>
              <p:cNvSpPr txBox="1">
                <a:spLocks/>
              </p:cNvSpPr>
              <p:nvPr/>
            </p:nvSpPr>
            <p:spPr>
              <a:xfrm>
                <a:off x="10722211" y="2089063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10722211" y="3289366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9" name="Title 1"/>
              <p:cNvSpPr txBox="1">
                <a:spLocks/>
              </p:cNvSpPr>
              <p:nvPr/>
            </p:nvSpPr>
            <p:spPr>
              <a:xfrm>
                <a:off x="10722211" y="4939465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20" name="Title 1"/>
              <p:cNvSpPr txBox="1">
                <a:spLocks/>
              </p:cNvSpPr>
              <p:nvPr/>
            </p:nvSpPr>
            <p:spPr>
              <a:xfrm>
                <a:off x="10722211" y="4336553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21" name="Title 1"/>
              <p:cNvSpPr txBox="1">
                <a:spLocks/>
              </p:cNvSpPr>
              <p:nvPr/>
            </p:nvSpPr>
            <p:spPr>
              <a:xfrm>
                <a:off x="10722211" y="5536856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966201" y="1629684"/>
            <a:ext cx="2687226" cy="3563344"/>
            <a:chOff x="2800852" y="1640540"/>
            <a:chExt cx="3768697" cy="4997405"/>
          </a:xfrm>
        </p:grpSpPr>
        <p:sp>
          <p:nvSpPr>
            <p:cNvPr id="119" name="Oval 118"/>
            <p:cNvSpPr/>
            <p:nvPr/>
          </p:nvSpPr>
          <p:spPr>
            <a:xfrm rot="2055276">
              <a:off x="4423481" y="5296327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 rot="2055276">
              <a:off x="5182662" y="2647467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 rot="2055276">
              <a:off x="3824560" y="177770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 rot="2055276">
              <a:off x="5691790" y="2404548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 rot="2055276">
              <a:off x="5419039" y="3015842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 rot="2055276">
              <a:off x="5003406" y="3349325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 rot="2055276">
              <a:off x="4031160" y="3146982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 rot="2055276">
              <a:off x="6144648" y="3684756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 rot="2055276">
              <a:off x="5853940" y="3104820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 rot="2055276">
              <a:off x="5576031" y="4417511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 rot="2055276">
              <a:off x="4049096" y="255227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 rot="2055276">
              <a:off x="3380431" y="2187333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 rot="2055276">
              <a:off x="3764455" y="2272097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rot="2055276">
              <a:off x="4267525" y="1640540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 rot="2055276">
              <a:off x="4534342" y="2734129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 rot="2055276">
              <a:off x="4461603" y="3329917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 rot="2055276">
              <a:off x="4603892" y="1958868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 rot="2055276">
              <a:off x="3626646" y="338400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 rot="2055276">
              <a:off x="3750247" y="4649366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 rot="2055276">
              <a:off x="4127838" y="604080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 rot="2055276">
              <a:off x="2800852" y="507835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 rot="2055276">
              <a:off x="3957313" y="5076165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 rot="2055276">
              <a:off x="2909371" y="5884145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 rot="2055276">
              <a:off x="3937864" y="555982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 rot="2055276">
              <a:off x="3475940" y="6296338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7-Point Star 143"/>
            <p:cNvSpPr/>
            <p:nvPr/>
          </p:nvSpPr>
          <p:spPr>
            <a:xfrm rot="2055276">
              <a:off x="3430391" y="2767596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7-Point Star 144"/>
            <p:cNvSpPr/>
            <p:nvPr/>
          </p:nvSpPr>
          <p:spPr>
            <a:xfrm rot="2055276">
              <a:off x="4879769" y="2977310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7-Point Star 145"/>
            <p:cNvSpPr/>
            <p:nvPr/>
          </p:nvSpPr>
          <p:spPr>
            <a:xfrm rot="2055276">
              <a:off x="4820802" y="2334853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7-Point Star 146"/>
            <p:cNvSpPr/>
            <p:nvPr/>
          </p:nvSpPr>
          <p:spPr>
            <a:xfrm rot="2055276">
              <a:off x="4395702" y="2352416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7-Point Star 147"/>
            <p:cNvSpPr/>
            <p:nvPr/>
          </p:nvSpPr>
          <p:spPr>
            <a:xfrm rot="2055276">
              <a:off x="3353900" y="1806058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7-Point Star 148"/>
            <p:cNvSpPr/>
            <p:nvPr/>
          </p:nvSpPr>
          <p:spPr>
            <a:xfrm rot="2055276">
              <a:off x="5484565" y="3452253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7-Point Star 149"/>
            <p:cNvSpPr/>
            <p:nvPr/>
          </p:nvSpPr>
          <p:spPr>
            <a:xfrm rot="2055276">
              <a:off x="4115075" y="2071379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7-Point Star 150"/>
            <p:cNvSpPr/>
            <p:nvPr/>
          </p:nvSpPr>
          <p:spPr>
            <a:xfrm rot="2055276">
              <a:off x="5462447" y="4017459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7-Point Star 151"/>
            <p:cNvSpPr/>
            <p:nvPr/>
          </p:nvSpPr>
          <p:spPr>
            <a:xfrm rot="2055276">
              <a:off x="4782072" y="3902355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7-Point Star 152"/>
            <p:cNvSpPr/>
            <p:nvPr/>
          </p:nvSpPr>
          <p:spPr>
            <a:xfrm rot="2055276">
              <a:off x="6225953" y="4219081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7-Point Star 153"/>
            <p:cNvSpPr/>
            <p:nvPr/>
          </p:nvSpPr>
          <p:spPr>
            <a:xfrm rot="2055276">
              <a:off x="6280625" y="3233962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 rot="2055276">
              <a:off x="4190064" y="3555240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7-Point Star 155"/>
            <p:cNvSpPr/>
            <p:nvPr/>
          </p:nvSpPr>
          <p:spPr>
            <a:xfrm rot="2055276">
              <a:off x="3207415" y="4528454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7-Point Star 156"/>
            <p:cNvSpPr/>
            <p:nvPr/>
          </p:nvSpPr>
          <p:spPr>
            <a:xfrm rot="2055276">
              <a:off x="3162922" y="4978040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7-Point Star 157"/>
            <p:cNvSpPr/>
            <p:nvPr/>
          </p:nvSpPr>
          <p:spPr>
            <a:xfrm rot="2055276">
              <a:off x="3937776" y="6349021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7-Point Star 158"/>
            <p:cNvSpPr/>
            <p:nvPr/>
          </p:nvSpPr>
          <p:spPr>
            <a:xfrm rot="2055276">
              <a:off x="3419968" y="5807021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7-Point Star 159"/>
            <p:cNvSpPr/>
            <p:nvPr/>
          </p:nvSpPr>
          <p:spPr>
            <a:xfrm rot="2055276">
              <a:off x="4524168" y="5813221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7-Point Star 160"/>
            <p:cNvSpPr/>
            <p:nvPr/>
          </p:nvSpPr>
          <p:spPr>
            <a:xfrm rot="2055276">
              <a:off x="3035892" y="5385288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 rot="2055276">
              <a:off x="3472715" y="5158427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685800" y="2707637"/>
            <a:ext cx="2336800" cy="31633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85800" y="3063738"/>
            <a:ext cx="2336800" cy="31633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505095" y="2062477"/>
            <a:ext cx="2503950" cy="6437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Diamond 166"/>
          <p:cNvSpPr/>
          <p:nvPr/>
        </p:nvSpPr>
        <p:spPr>
          <a:xfrm>
            <a:off x="5146430" y="2383701"/>
            <a:ext cx="448824" cy="57706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5062365" y="2090463"/>
            <a:ext cx="1716787" cy="1860736"/>
          </a:xfrm>
          <a:custGeom>
            <a:avLst/>
            <a:gdLst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937097 w 2461104"/>
              <a:gd name="connsiteY5" fmla="*/ 9930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386789 h 2581924"/>
              <a:gd name="connsiteX12" fmla="*/ 238597 w 2461104"/>
              <a:gd name="connsiteY12" fmla="*/ 178048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386789 h 2581924"/>
              <a:gd name="connsiteX12" fmla="*/ 238597 w 2461104"/>
              <a:gd name="connsiteY12" fmla="*/ 178048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238597 w 2461104"/>
              <a:gd name="connsiteY12" fmla="*/ 178048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270347 w 2461104"/>
              <a:gd name="connsiteY12" fmla="*/ 181223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651347 w 2461104"/>
              <a:gd name="connsiteY12" fmla="*/ 2148789 h 2581924"/>
              <a:gd name="connsiteX13" fmla="*/ 1400647 w 2461104"/>
              <a:gd name="connsiteY13" fmla="*/ 2523439 h 2581924"/>
              <a:gd name="connsiteX14" fmla="*/ 2175347 w 2461104"/>
              <a:gd name="connsiteY14" fmla="*/ 2485339 h 2581924"/>
              <a:gd name="connsiteX15" fmla="*/ 2461097 w 2461104"/>
              <a:gd name="connsiteY15" fmla="*/ 1621739 h 2581924"/>
              <a:gd name="connsiteX16" fmla="*/ 2149947 w 2461104"/>
              <a:gd name="connsiteY16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651347 w 2461104"/>
              <a:gd name="connsiteY12" fmla="*/ 2148789 h 2581924"/>
              <a:gd name="connsiteX13" fmla="*/ 1400647 w 2461104"/>
              <a:gd name="connsiteY13" fmla="*/ 2523439 h 2581924"/>
              <a:gd name="connsiteX14" fmla="*/ 2175347 w 2461104"/>
              <a:gd name="connsiteY14" fmla="*/ 2485339 h 2581924"/>
              <a:gd name="connsiteX15" fmla="*/ 2461097 w 2461104"/>
              <a:gd name="connsiteY15" fmla="*/ 1621739 h 2581924"/>
              <a:gd name="connsiteX16" fmla="*/ 2149947 w 2461104"/>
              <a:gd name="connsiteY16" fmla="*/ 586689 h 2581924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86297 w 2461104"/>
              <a:gd name="connsiteY4" fmla="*/ 751789 h 2592540"/>
              <a:gd name="connsiteX5" fmla="*/ 898997 w 2461104"/>
              <a:gd name="connsiteY5" fmla="*/ 942289 h 2592540"/>
              <a:gd name="connsiteX6" fmla="*/ 479897 w 2461104"/>
              <a:gd name="connsiteY6" fmla="*/ 980389 h 2592540"/>
              <a:gd name="connsiteX7" fmla="*/ 238597 w 2461104"/>
              <a:gd name="connsiteY7" fmla="*/ 885139 h 2592540"/>
              <a:gd name="connsiteX8" fmla="*/ 86197 w 2461104"/>
              <a:gd name="connsiteY8" fmla="*/ 910539 h 2592540"/>
              <a:gd name="connsiteX9" fmla="*/ 3647 w 2461104"/>
              <a:gd name="connsiteY9" fmla="*/ 1050239 h 2592540"/>
              <a:gd name="connsiteX10" fmla="*/ 41747 w 2461104"/>
              <a:gd name="connsiteY10" fmla="*/ 1228039 h 2592540"/>
              <a:gd name="connsiteX11" fmla="*/ 276697 w 2461104"/>
              <a:gd name="connsiteY11" fmla="*/ 1450289 h 2592540"/>
              <a:gd name="connsiteX12" fmla="*/ 435447 w 2461104"/>
              <a:gd name="connsiteY12" fmla="*/ 1977339 h 2592540"/>
              <a:gd name="connsiteX13" fmla="*/ 1400647 w 2461104"/>
              <a:gd name="connsiteY13" fmla="*/ 2523439 h 2592540"/>
              <a:gd name="connsiteX14" fmla="*/ 2175347 w 2461104"/>
              <a:gd name="connsiteY14" fmla="*/ 2485339 h 2592540"/>
              <a:gd name="connsiteX15" fmla="*/ 2461097 w 2461104"/>
              <a:gd name="connsiteY15" fmla="*/ 1621739 h 2592540"/>
              <a:gd name="connsiteX16" fmla="*/ 2149947 w 2461104"/>
              <a:gd name="connsiteY16" fmla="*/ 586689 h 2592540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86297 w 2461104"/>
              <a:gd name="connsiteY4" fmla="*/ 751789 h 2592540"/>
              <a:gd name="connsiteX5" fmla="*/ 479897 w 2461104"/>
              <a:gd name="connsiteY5" fmla="*/ 980389 h 2592540"/>
              <a:gd name="connsiteX6" fmla="*/ 238597 w 2461104"/>
              <a:gd name="connsiteY6" fmla="*/ 885139 h 2592540"/>
              <a:gd name="connsiteX7" fmla="*/ 86197 w 2461104"/>
              <a:gd name="connsiteY7" fmla="*/ 910539 h 2592540"/>
              <a:gd name="connsiteX8" fmla="*/ 3647 w 2461104"/>
              <a:gd name="connsiteY8" fmla="*/ 1050239 h 2592540"/>
              <a:gd name="connsiteX9" fmla="*/ 41747 w 2461104"/>
              <a:gd name="connsiteY9" fmla="*/ 1228039 h 2592540"/>
              <a:gd name="connsiteX10" fmla="*/ 276697 w 2461104"/>
              <a:gd name="connsiteY10" fmla="*/ 1450289 h 2592540"/>
              <a:gd name="connsiteX11" fmla="*/ 435447 w 2461104"/>
              <a:gd name="connsiteY11" fmla="*/ 1977339 h 2592540"/>
              <a:gd name="connsiteX12" fmla="*/ 1400647 w 2461104"/>
              <a:gd name="connsiteY12" fmla="*/ 2523439 h 2592540"/>
              <a:gd name="connsiteX13" fmla="*/ 2175347 w 2461104"/>
              <a:gd name="connsiteY13" fmla="*/ 2485339 h 2592540"/>
              <a:gd name="connsiteX14" fmla="*/ 2461097 w 2461104"/>
              <a:gd name="connsiteY14" fmla="*/ 1621739 h 2592540"/>
              <a:gd name="connsiteX15" fmla="*/ 2149947 w 2461104"/>
              <a:gd name="connsiteY15" fmla="*/ 586689 h 2592540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92647 w 2461104"/>
              <a:gd name="connsiteY4" fmla="*/ 859739 h 2592540"/>
              <a:gd name="connsiteX5" fmla="*/ 479897 w 2461104"/>
              <a:gd name="connsiteY5" fmla="*/ 980389 h 2592540"/>
              <a:gd name="connsiteX6" fmla="*/ 238597 w 2461104"/>
              <a:gd name="connsiteY6" fmla="*/ 885139 h 2592540"/>
              <a:gd name="connsiteX7" fmla="*/ 86197 w 2461104"/>
              <a:gd name="connsiteY7" fmla="*/ 910539 h 2592540"/>
              <a:gd name="connsiteX8" fmla="*/ 3647 w 2461104"/>
              <a:gd name="connsiteY8" fmla="*/ 1050239 h 2592540"/>
              <a:gd name="connsiteX9" fmla="*/ 41747 w 2461104"/>
              <a:gd name="connsiteY9" fmla="*/ 1228039 h 2592540"/>
              <a:gd name="connsiteX10" fmla="*/ 276697 w 2461104"/>
              <a:gd name="connsiteY10" fmla="*/ 1450289 h 2592540"/>
              <a:gd name="connsiteX11" fmla="*/ 435447 w 2461104"/>
              <a:gd name="connsiteY11" fmla="*/ 1977339 h 2592540"/>
              <a:gd name="connsiteX12" fmla="*/ 1400647 w 2461104"/>
              <a:gd name="connsiteY12" fmla="*/ 2523439 h 2592540"/>
              <a:gd name="connsiteX13" fmla="*/ 2175347 w 2461104"/>
              <a:gd name="connsiteY13" fmla="*/ 2485339 h 2592540"/>
              <a:gd name="connsiteX14" fmla="*/ 2461097 w 2461104"/>
              <a:gd name="connsiteY14" fmla="*/ 1621739 h 2592540"/>
              <a:gd name="connsiteX15" fmla="*/ 2149947 w 2461104"/>
              <a:gd name="connsiteY15" fmla="*/ 586689 h 2592540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92647 w 2461104"/>
              <a:gd name="connsiteY4" fmla="*/ 859739 h 2592540"/>
              <a:gd name="connsiteX5" fmla="*/ 479897 w 2461104"/>
              <a:gd name="connsiteY5" fmla="*/ 980389 h 2592540"/>
              <a:gd name="connsiteX6" fmla="*/ 238597 w 2461104"/>
              <a:gd name="connsiteY6" fmla="*/ 885139 h 2592540"/>
              <a:gd name="connsiteX7" fmla="*/ 86197 w 2461104"/>
              <a:gd name="connsiteY7" fmla="*/ 910539 h 2592540"/>
              <a:gd name="connsiteX8" fmla="*/ 3647 w 2461104"/>
              <a:gd name="connsiteY8" fmla="*/ 1050239 h 2592540"/>
              <a:gd name="connsiteX9" fmla="*/ 41747 w 2461104"/>
              <a:gd name="connsiteY9" fmla="*/ 1228039 h 2592540"/>
              <a:gd name="connsiteX10" fmla="*/ 276697 w 2461104"/>
              <a:gd name="connsiteY10" fmla="*/ 1450289 h 2592540"/>
              <a:gd name="connsiteX11" fmla="*/ 435447 w 2461104"/>
              <a:gd name="connsiteY11" fmla="*/ 1977339 h 2592540"/>
              <a:gd name="connsiteX12" fmla="*/ 1400647 w 2461104"/>
              <a:gd name="connsiteY12" fmla="*/ 2523439 h 2592540"/>
              <a:gd name="connsiteX13" fmla="*/ 2175347 w 2461104"/>
              <a:gd name="connsiteY13" fmla="*/ 2485339 h 2592540"/>
              <a:gd name="connsiteX14" fmla="*/ 2461097 w 2461104"/>
              <a:gd name="connsiteY14" fmla="*/ 1621739 h 2592540"/>
              <a:gd name="connsiteX15" fmla="*/ 2149947 w 2461104"/>
              <a:gd name="connsiteY15" fmla="*/ 586689 h 2592540"/>
              <a:gd name="connsiteX0" fmla="*/ 2149947 w 2461104"/>
              <a:gd name="connsiteY0" fmla="*/ 616821 h 2622672"/>
              <a:gd name="connsiteX1" fmla="*/ 1559397 w 2461104"/>
              <a:gd name="connsiteY1" fmla="*/ 13571 h 2622672"/>
              <a:gd name="connsiteX2" fmla="*/ 987897 w 2461104"/>
              <a:gd name="connsiteY2" fmla="*/ 216771 h 2622672"/>
              <a:gd name="connsiteX3" fmla="*/ 676747 w 2461104"/>
              <a:gd name="connsiteY3" fmla="*/ 451721 h 2622672"/>
              <a:gd name="connsiteX4" fmla="*/ 892647 w 2461104"/>
              <a:gd name="connsiteY4" fmla="*/ 889871 h 2622672"/>
              <a:gd name="connsiteX5" fmla="*/ 479897 w 2461104"/>
              <a:gd name="connsiteY5" fmla="*/ 1010521 h 2622672"/>
              <a:gd name="connsiteX6" fmla="*/ 238597 w 2461104"/>
              <a:gd name="connsiteY6" fmla="*/ 915271 h 2622672"/>
              <a:gd name="connsiteX7" fmla="*/ 86197 w 2461104"/>
              <a:gd name="connsiteY7" fmla="*/ 940671 h 2622672"/>
              <a:gd name="connsiteX8" fmla="*/ 3647 w 2461104"/>
              <a:gd name="connsiteY8" fmla="*/ 1080371 h 2622672"/>
              <a:gd name="connsiteX9" fmla="*/ 41747 w 2461104"/>
              <a:gd name="connsiteY9" fmla="*/ 1258171 h 2622672"/>
              <a:gd name="connsiteX10" fmla="*/ 276697 w 2461104"/>
              <a:gd name="connsiteY10" fmla="*/ 1480421 h 2622672"/>
              <a:gd name="connsiteX11" fmla="*/ 435447 w 2461104"/>
              <a:gd name="connsiteY11" fmla="*/ 2007471 h 2622672"/>
              <a:gd name="connsiteX12" fmla="*/ 1400647 w 2461104"/>
              <a:gd name="connsiteY12" fmla="*/ 2553571 h 2622672"/>
              <a:gd name="connsiteX13" fmla="*/ 2175347 w 2461104"/>
              <a:gd name="connsiteY13" fmla="*/ 2515471 h 2622672"/>
              <a:gd name="connsiteX14" fmla="*/ 2461097 w 2461104"/>
              <a:gd name="connsiteY14" fmla="*/ 1651871 h 2622672"/>
              <a:gd name="connsiteX15" fmla="*/ 2149947 w 2461104"/>
              <a:gd name="connsiteY15" fmla="*/ 616821 h 262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61104" h="2622672">
                <a:moveTo>
                  <a:pt x="2149947" y="616821"/>
                </a:moveTo>
                <a:cubicBezTo>
                  <a:pt x="1999664" y="343771"/>
                  <a:pt x="1753072" y="80246"/>
                  <a:pt x="1559397" y="13571"/>
                </a:cubicBezTo>
                <a:cubicBezTo>
                  <a:pt x="1365722" y="-53104"/>
                  <a:pt x="1135005" y="143746"/>
                  <a:pt x="987897" y="216771"/>
                </a:cubicBezTo>
                <a:cubicBezTo>
                  <a:pt x="840789" y="289796"/>
                  <a:pt x="692622" y="339538"/>
                  <a:pt x="676747" y="451721"/>
                </a:cubicBezTo>
                <a:cubicBezTo>
                  <a:pt x="660872" y="563904"/>
                  <a:pt x="938155" y="701488"/>
                  <a:pt x="892647" y="889871"/>
                </a:cubicBezTo>
                <a:cubicBezTo>
                  <a:pt x="847139" y="1078254"/>
                  <a:pt x="588905" y="1006288"/>
                  <a:pt x="479897" y="1010521"/>
                </a:cubicBezTo>
                <a:cubicBezTo>
                  <a:pt x="370889" y="1014754"/>
                  <a:pt x="304214" y="926913"/>
                  <a:pt x="238597" y="915271"/>
                </a:cubicBezTo>
                <a:cubicBezTo>
                  <a:pt x="172980" y="903629"/>
                  <a:pt x="125355" y="913154"/>
                  <a:pt x="86197" y="940671"/>
                </a:cubicBezTo>
                <a:cubicBezTo>
                  <a:pt x="47039" y="968188"/>
                  <a:pt x="11055" y="1027454"/>
                  <a:pt x="3647" y="1080371"/>
                </a:cubicBezTo>
                <a:cubicBezTo>
                  <a:pt x="-3761" y="1133288"/>
                  <a:pt x="-3761" y="1191496"/>
                  <a:pt x="41747" y="1258171"/>
                </a:cubicBezTo>
                <a:cubicBezTo>
                  <a:pt x="87255" y="1324846"/>
                  <a:pt x="211080" y="1355538"/>
                  <a:pt x="276697" y="1480421"/>
                </a:cubicBezTo>
                <a:cubicBezTo>
                  <a:pt x="342314" y="1605304"/>
                  <a:pt x="248122" y="1828613"/>
                  <a:pt x="435447" y="2007471"/>
                </a:cubicBezTo>
                <a:cubicBezTo>
                  <a:pt x="622772" y="2186329"/>
                  <a:pt x="1110664" y="2468904"/>
                  <a:pt x="1400647" y="2553571"/>
                </a:cubicBezTo>
                <a:cubicBezTo>
                  <a:pt x="1690630" y="2638238"/>
                  <a:pt x="1998605" y="2665754"/>
                  <a:pt x="2175347" y="2515471"/>
                </a:cubicBezTo>
                <a:cubicBezTo>
                  <a:pt x="2352089" y="2365188"/>
                  <a:pt x="2462155" y="1966196"/>
                  <a:pt x="2461097" y="1651871"/>
                </a:cubicBezTo>
                <a:cubicBezTo>
                  <a:pt x="2460039" y="1337546"/>
                  <a:pt x="2300230" y="889871"/>
                  <a:pt x="2149947" y="616821"/>
                </a:cubicBezTo>
                <a:close/>
              </a:path>
            </a:pathLst>
          </a:custGeom>
          <a:noFill/>
          <a:ln w="38100">
            <a:solidFill>
              <a:srgbClr val="1B9E7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Diamond 170"/>
          <p:cNvSpPr/>
          <p:nvPr/>
        </p:nvSpPr>
        <p:spPr>
          <a:xfrm>
            <a:off x="4423456" y="4149025"/>
            <a:ext cx="448824" cy="57706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966727" y="1631371"/>
            <a:ext cx="2687226" cy="3563344"/>
            <a:chOff x="442556" y="2633660"/>
            <a:chExt cx="2687226" cy="3563344"/>
          </a:xfrm>
        </p:grpSpPr>
        <p:sp>
          <p:nvSpPr>
            <p:cNvPr id="219" name="Oval 218"/>
            <p:cNvSpPr/>
            <p:nvPr/>
          </p:nvSpPr>
          <p:spPr>
            <a:xfrm rot="2055276">
              <a:off x="1599553" y="5240378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 rot="2055276">
              <a:off x="2140878" y="3351638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 rot="2055276">
              <a:off x="1172499" y="2731463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 rot="2055276">
              <a:off x="2503906" y="3178427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 rot="2055276">
              <a:off x="2309424" y="3614304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 rot="2055276">
              <a:off x="2013062" y="3852090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 rot="2055276">
              <a:off x="1319813" y="3707812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 rot="2055276">
              <a:off x="2826811" y="4091265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 rot="2055276">
              <a:off x="2619525" y="3677749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 rot="2055276">
              <a:off x="2419928" y="4613747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 rot="2055276">
              <a:off x="1332602" y="3283762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 rot="2055276">
              <a:off x="855818" y="3023545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 rot="2055276">
              <a:off x="1129642" y="3083985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 rot="2055276">
              <a:off x="1488350" y="2633660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 rot="2055276">
              <a:off x="1678601" y="3413431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 rot="2055276">
              <a:off x="1626735" y="3838251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 rot="2055276">
              <a:off x="1728193" y="2860640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 rot="2055276">
              <a:off x="1031379" y="3876818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 rot="2055276">
              <a:off x="1119511" y="4779070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 rot="2055276">
              <a:off x="1388748" y="5771219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 rot="2055276">
              <a:off x="442556" y="5084955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 rot="2055276">
              <a:off x="1267157" y="5083394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 rot="2055276">
              <a:off x="519934" y="5659515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 rot="2055276">
              <a:off x="1253289" y="5428262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 rot="2055276">
              <a:off x="923920" y="5953425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7-Point Star 243"/>
            <p:cNvSpPr/>
            <p:nvPr/>
          </p:nvSpPr>
          <p:spPr>
            <a:xfrm rot="2055276">
              <a:off x="891442" y="3437295"/>
              <a:ext cx="206014" cy="20601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7-Point Star 244"/>
            <p:cNvSpPr/>
            <p:nvPr/>
          </p:nvSpPr>
          <p:spPr>
            <a:xfrm rot="2055276">
              <a:off x="1924904" y="3586829"/>
              <a:ext cx="206014" cy="20601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7-Point Star 245"/>
            <p:cNvSpPr/>
            <p:nvPr/>
          </p:nvSpPr>
          <p:spPr>
            <a:xfrm rot="2055276">
              <a:off x="1882858" y="3128732"/>
              <a:ext cx="206014" cy="20601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7-Point Star 246"/>
            <p:cNvSpPr/>
            <p:nvPr/>
          </p:nvSpPr>
          <p:spPr>
            <a:xfrm rot="2055276">
              <a:off x="1579745" y="3141255"/>
              <a:ext cx="206014" cy="20601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7-Point Star 247"/>
            <p:cNvSpPr/>
            <p:nvPr/>
          </p:nvSpPr>
          <p:spPr>
            <a:xfrm rot="2055276">
              <a:off x="836901" y="2751681"/>
              <a:ext cx="206014" cy="20601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7-Point Star 249"/>
            <p:cNvSpPr/>
            <p:nvPr/>
          </p:nvSpPr>
          <p:spPr>
            <a:xfrm rot="2055276">
              <a:off x="1379648" y="2940865"/>
              <a:ext cx="206014" cy="20601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7-Point Star 250"/>
            <p:cNvSpPr/>
            <p:nvPr/>
          </p:nvSpPr>
          <p:spPr>
            <a:xfrm rot="2055276">
              <a:off x="2338939" y="4328495"/>
              <a:ext cx="206014" cy="206014"/>
            </a:xfrm>
            <a:prstGeom prst="star7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7-Point Star 251"/>
            <p:cNvSpPr/>
            <p:nvPr/>
          </p:nvSpPr>
          <p:spPr>
            <a:xfrm rot="2055276">
              <a:off x="1855242" y="4246422"/>
              <a:ext cx="206014" cy="206014"/>
            </a:xfrm>
            <a:prstGeom prst="star7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7-Point Star 252"/>
            <p:cNvSpPr/>
            <p:nvPr/>
          </p:nvSpPr>
          <p:spPr>
            <a:xfrm rot="2055276">
              <a:off x="2883348" y="4472259"/>
              <a:ext cx="206014" cy="206014"/>
            </a:xfrm>
            <a:prstGeom prst="star7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7-Point Star 253"/>
            <p:cNvSpPr/>
            <p:nvPr/>
          </p:nvSpPr>
          <p:spPr>
            <a:xfrm rot="2055276">
              <a:off x="2923768" y="3769832"/>
              <a:ext cx="206014" cy="206014"/>
            </a:xfrm>
            <a:prstGeom prst="star7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 rot="2055276">
              <a:off x="1433118" y="3998916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7-Point Star 255"/>
            <p:cNvSpPr/>
            <p:nvPr/>
          </p:nvSpPr>
          <p:spPr>
            <a:xfrm rot="2055276">
              <a:off x="732451" y="4692855"/>
              <a:ext cx="206014" cy="206014"/>
            </a:xfrm>
            <a:prstGeom prst="star7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7-Point Star 256"/>
            <p:cNvSpPr/>
            <p:nvPr/>
          </p:nvSpPr>
          <p:spPr>
            <a:xfrm rot="2055276">
              <a:off x="700726" y="5013427"/>
              <a:ext cx="206014" cy="206014"/>
            </a:xfrm>
            <a:prstGeom prst="star7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7-Point Star 257"/>
            <p:cNvSpPr/>
            <p:nvPr/>
          </p:nvSpPr>
          <p:spPr>
            <a:xfrm rot="2055276">
              <a:off x="1253227" y="5990990"/>
              <a:ext cx="206014" cy="206014"/>
            </a:xfrm>
            <a:prstGeom prst="star7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7-Point Star 258"/>
            <p:cNvSpPr/>
            <p:nvPr/>
          </p:nvSpPr>
          <p:spPr>
            <a:xfrm rot="2055276">
              <a:off x="884010" y="5604523"/>
              <a:ext cx="206014" cy="206014"/>
            </a:xfrm>
            <a:prstGeom prst="star7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7-Point Star 259"/>
            <p:cNvSpPr/>
            <p:nvPr/>
          </p:nvSpPr>
          <p:spPr>
            <a:xfrm rot="2055276">
              <a:off x="1671347" y="5608944"/>
              <a:ext cx="206014" cy="206014"/>
            </a:xfrm>
            <a:prstGeom prst="star7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7-Point Star 260"/>
            <p:cNvSpPr/>
            <p:nvPr/>
          </p:nvSpPr>
          <p:spPr>
            <a:xfrm rot="2055276">
              <a:off x="610149" y="5303811"/>
              <a:ext cx="206014" cy="206014"/>
            </a:xfrm>
            <a:prstGeom prst="star7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 rot="2055276">
              <a:off x="921620" y="5142050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3" name="Diamond 262"/>
          <p:cNvSpPr/>
          <p:nvPr/>
        </p:nvSpPr>
        <p:spPr>
          <a:xfrm>
            <a:off x="5789916" y="2678252"/>
            <a:ext cx="448824" cy="57706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Diamond 168"/>
          <p:cNvSpPr/>
          <p:nvPr/>
        </p:nvSpPr>
        <p:spPr>
          <a:xfrm>
            <a:off x="4429370" y="4144615"/>
            <a:ext cx="448824" cy="57706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4" grpId="0" animBg="1"/>
      <p:bldP spid="165" grpId="0" animBg="1"/>
      <p:bldP spid="167" grpId="0" animBg="1"/>
      <p:bldP spid="167" grpId="1" animBg="1"/>
      <p:bldP spid="170" grpId="0" animBg="1"/>
      <p:bldP spid="170" grpId="1" animBg="1"/>
      <p:bldP spid="171" grpId="0" animBg="1"/>
      <p:bldP spid="171" grpId="1" animBg="1"/>
      <p:bldP spid="263" grpId="0" animBg="1"/>
      <p:bldP spid="263" grpId="1" animBg="1"/>
      <p:bldP spid="263" grpId="2" animBg="1"/>
      <p:bldP spid="1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7-Point Star 68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7-Point Star 69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-Point Star 70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-Point Star 71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-Point Star 72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-Point Star 74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-Point Star 75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-Point Star 76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-Point Star 77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-Point Star 78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-Point Star 79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7-Point Star 81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7-Point Star 83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7-Point Star 84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7-Point Star 85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7-Point Star 86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7-Point Star 87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	</a:t>
            </a:r>
            <a:r>
              <a:rPr lang="en-US" b="1" dirty="0">
                <a:solidFill>
                  <a:schemeClr val="bg1"/>
                </a:solidFill>
              </a:rPr>
              <a:t>Group</a:t>
            </a:r>
            <a:r>
              <a:rPr lang="en-AT" dirty="0">
                <a:solidFill>
                  <a:schemeClr val="bg1"/>
                </a:solidFill>
              </a:rPr>
              <a:t>⮕</a:t>
            </a:r>
            <a:r>
              <a:rPr lang="en-US" dirty="0">
                <a:solidFill>
                  <a:schemeClr val="bg1"/>
                </a:solidFill>
              </a:rPr>
              <a:t>Group</a:t>
            </a:r>
            <a:endParaRPr lang="en-US" dirty="0"/>
          </a:p>
        </p:txBody>
      </p:sp>
      <p:grpSp>
        <p:nvGrpSpPr>
          <p:cNvPr id="74" name="Group 73"/>
          <p:cNvGrpSpPr/>
          <p:nvPr/>
        </p:nvGrpSpPr>
        <p:grpSpPr>
          <a:xfrm>
            <a:off x="7721100" y="1975000"/>
            <a:ext cx="3285333" cy="598354"/>
            <a:chOff x="7721100" y="1975000"/>
            <a:chExt cx="3285333" cy="598354"/>
          </a:xfrm>
        </p:grpSpPr>
        <p:sp>
          <p:nvSpPr>
            <p:cNvPr id="83" name="Diamond 82"/>
            <p:cNvSpPr/>
            <p:nvPr/>
          </p:nvSpPr>
          <p:spPr>
            <a:xfrm>
              <a:off x="7721100" y="1975000"/>
              <a:ext cx="448824" cy="577060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8169924" y="1987726"/>
              <a:ext cx="2836509" cy="585628"/>
              <a:chOff x="8169924" y="1987726"/>
              <a:chExt cx="2836509" cy="585628"/>
            </a:xfrm>
          </p:grpSpPr>
          <p:sp>
            <p:nvSpPr>
              <p:cNvPr id="97" name="Diamond 96"/>
              <p:cNvSpPr/>
              <p:nvPr/>
            </p:nvSpPr>
            <p:spPr>
              <a:xfrm>
                <a:off x="8666603" y="1987726"/>
                <a:ext cx="448824" cy="577060"/>
              </a:xfrm>
              <a:prstGeom prst="diamond">
                <a:avLst/>
              </a:prstGeom>
              <a:solidFill>
                <a:srgbClr val="C0C0C0"/>
              </a:solidFill>
              <a:ln>
                <a:solidFill>
                  <a:srgbClr val="26262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Diamond 97"/>
              <p:cNvSpPr/>
              <p:nvPr/>
            </p:nvSpPr>
            <p:spPr>
              <a:xfrm>
                <a:off x="9612106" y="1996294"/>
                <a:ext cx="448824" cy="577060"/>
              </a:xfrm>
              <a:prstGeom prst="diamond">
                <a:avLst/>
              </a:prstGeom>
              <a:solidFill>
                <a:srgbClr val="C0C0C0"/>
              </a:solidFill>
              <a:ln>
                <a:solidFill>
                  <a:srgbClr val="26262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Diamond 98"/>
              <p:cNvSpPr/>
              <p:nvPr/>
            </p:nvSpPr>
            <p:spPr>
              <a:xfrm>
                <a:off x="10557609" y="1996294"/>
                <a:ext cx="448824" cy="577060"/>
              </a:xfrm>
              <a:prstGeom prst="diamond">
                <a:avLst/>
              </a:prstGeom>
              <a:solidFill>
                <a:srgbClr val="C0C0C0"/>
              </a:solidFill>
              <a:ln>
                <a:solidFill>
                  <a:srgbClr val="26262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0" name="Straight Arrow Connector 99"/>
              <p:cNvCxnSpPr>
                <a:stCxn id="83" idx="3"/>
                <a:endCxn id="97" idx="1"/>
              </p:cNvCxnSpPr>
              <p:nvPr/>
            </p:nvCxnSpPr>
            <p:spPr>
              <a:xfrm>
                <a:off x="8169924" y="2263530"/>
                <a:ext cx="496679" cy="12726"/>
              </a:xfrm>
              <a:prstGeom prst="straightConnector1">
                <a:avLst/>
              </a:prstGeom>
              <a:ln w="38100">
                <a:solidFill>
                  <a:srgbClr val="C0C0C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>
                <a:stCxn id="97" idx="3"/>
                <a:endCxn id="98" idx="1"/>
              </p:cNvCxnSpPr>
              <p:nvPr/>
            </p:nvCxnSpPr>
            <p:spPr>
              <a:xfrm>
                <a:off x="9115427" y="2276256"/>
                <a:ext cx="496679" cy="8568"/>
              </a:xfrm>
              <a:prstGeom prst="straightConnector1">
                <a:avLst/>
              </a:prstGeom>
              <a:ln w="38100">
                <a:solidFill>
                  <a:srgbClr val="C0C0C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>
                <a:stCxn id="98" idx="3"/>
                <a:endCxn id="99" idx="1"/>
              </p:cNvCxnSpPr>
              <p:nvPr/>
            </p:nvCxnSpPr>
            <p:spPr>
              <a:xfrm>
                <a:off x="10060930" y="2284824"/>
                <a:ext cx="496679" cy="0"/>
              </a:xfrm>
              <a:prstGeom prst="straightConnector1">
                <a:avLst/>
              </a:prstGeom>
              <a:ln w="38100">
                <a:solidFill>
                  <a:srgbClr val="C0C0C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/>
          <p:cNvGrpSpPr/>
          <p:nvPr/>
        </p:nvGrpSpPr>
        <p:grpSpPr>
          <a:xfrm>
            <a:off x="8169924" y="2263530"/>
            <a:ext cx="2836509" cy="2017756"/>
            <a:chOff x="8169924" y="2263530"/>
            <a:chExt cx="2836509" cy="2017756"/>
          </a:xfrm>
        </p:grpSpPr>
        <p:sp>
          <p:nvSpPr>
            <p:cNvPr id="104" name="Diamond 103"/>
            <p:cNvSpPr/>
            <p:nvPr/>
          </p:nvSpPr>
          <p:spPr>
            <a:xfrm>
              <a:off x="10557609" y="2823481"/>
              <a:ext cx="448824" cy="577060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Diamond 104"/>
            <p:cNvSpPr/>
            <p:nvPr/>
          </p:nvSpPr>
          <p:spPr>
            <a:xfrm>
              <a:off x="9612106" y="2818691"/>
              <a:ext cx="448824" cy="577060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Diamond 105"/>
            <p:cNvSpPr/>
            <p:nvPr/>
          </p:nvSpPr>
          <p:spPr>
            <a:xfrm>
              <a:off x="10557609" y="3704226"/>
              <a:ext cx="448824" cy="577060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Arrow Connector 106"/>
            <p:cNvCxnSpPr>
              <a:stCxn id="83" idx="3"/>
              <a:endCxn id="105" idx="1"/>
            </p:cNvCxnSpPr>
            <p:nvPr/>
          </p:nvCxnSpPr>
          <p:spPr>
            <a:xfrm>
              <a:off x="8169924" y="2263530"/>
              <a:ext cx="1442182" cy="843691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105" idx="3"/>
              <a:endCxn id="104" idx="1"/>
            </p:cNvCxnSpPr>
            <p:nvPr/>
          </p:nvCxnSpPr>
          <p:spPr>
            <a:xfrm>
              <a:off x="10060930" y="3107221"/>
              <a:ext cx="496679" cy="4790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stCxn id="105" idx="3"/>
              <a:endCxn id="106" idx="1"/>
            </p:cNvCxnSpPr>
            <p:nvPr/>
          </p:nvCxnSpPr>
          <p:spPr>
            <a:xfrm>
              <a:off x="10060930" y="3107221"/>
              <a:ext cx="496679" cy="885535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8666603" y="2564786"/>
            <a:ext cx="1891006" cy="1592983"/>
            <a:chOff x="8666603" y="2564786"/>
            <a:chExt cx="1891006" cy="1592983"/>
          </a:xfrm>
        </p:grpSpPr>
        <p:sp>
          <p:nvSpPr>
            <p:cNvPr id="111" name="Diamond 110"/>
            <p:cNvSpPr/>
            <p:nvPr/>
          </p:nvSpPr>
          <p:spPr>
            <a:xfrm>
              <a:off x="8666603" y="3580709"/>
              <a:ext cx="448824" cy="577060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Arrow Connector 111"/>
            <p:cNvCxnSpPr>
              <a:stCxn id="111" idx="3"/>
              <a:endCxn id="105" idx="1"/>
            </p:cNvCxnSpPr>
            <p:nvPr/>
          </p:nvCxnSpPr>
          <p:spPr>
            <a:xfrm flipV="1">
              <a:off x="9115427" y="3107221"/>
              <a:ext cx="496679" cy="762018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97" idx="2"/>
              <a:endCxn id="111" idx="0"/>
            </p:cNvCxnSpPr>
            <p:nvPr/>
          </p:nvCxnSpPr>
          <p:spPr>
            <a:xfrm>
              <a:off x="8891015" y="2564786"/>
              <a:ext cx="0" cy="101592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06" idx="1"/>
              <a:endCxn id="111" idx="3"/>
            </p:cNvCxnSpPr>
            <p:nvPr/>
          </p:nvCxnSpPr>
          <p:spPr>
            <a:xfrm flipH="1" flipV="1">
              <a:off x="9115427" y="3869239"/>
              <a:ext cx="1442182" cy="123517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itle 1"/>
          <p:cNvSpPr txBox="1">
            <a:spLocks/>
          </p:cNvSpPr>
          <p:nvPr/>
        </p:nvSpPr>
        <p:spPr>
          <a:xfrm>
            <a:off x="7891146" y="5004127"/>
            <a:ext cx="3115286" cy="3988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Lato"/>
              </a:rPr>
              <a:t>Hierarchies</a:t>
            </a:r>
            <a:endParaRPr lang="en-US" sz="2400" dirty="0">
              <a:latin typeface="Lato"/>
            </a:endParaRP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7900892" y="5413507"/>
            <a:ext cx="3115286" cy="3988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Lato"/>
              </a:rPr>
              <a:t>Graphs</a:t>
            </a:r>
            <a:endParaRPr lang="en-US" sz="2400" dirty="0">
              <a:latin typeface="Lato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45400" y="2937871"/>
            <a:ext cx="1064363" cy="1238037"/>
            <a:chOff x="5145400" y="2937871"/>
            <a:chExt cx="1064363" cy="1238037"/>
          </a:xfrm>
        </p:grpSpPr>
        <p:sp>
          <p:nvSpPr>
            <p:cNvPr id="118" name="Diamond 117"/>
            <p:cNvSpPr/>
            <p:nvPr/>
          </p:nvSpPr>
          <p:spPr>
            <a:xfrm>
              <a:off x="5145400" y="2937871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Diamond 118"/>
            <p:cNvSpPr/>
            <p:nvPr/>
          </p:nvSpPr>
          <p:spPr>
            <a:xfrm>
              <a:off x="5827321" y="3684196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Diamond 119"/>
            <p:cNvSpPr/>
            <p:nvPr/>
          </p:nvSpPr>
          <p:spPr>
            <a:xfrm>
              <a:off x="5554957" y="3245908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flipH="1" flipV="1">
              <a:off x="5453697" y="3291445"/>
              <a:ext cx="138840" cy="101254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>
              <a:off x="5880100" y="3587750"/>
              <a:ext cx="35943" cy="20333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18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	</a:t>
            </a:r>
            <a:r>
              <a:rPr lang="en-US" b="1" dirty="0">
                <a:solidFill>
                  <a:schemeClr val="bg1"/>
                </a:solidFill>
              </a:rPr>
              <a:t>Item</a:t>
            </a:r>
            <a:r>
              <a:rPr lang="en-AT" dirty="0">
                <a:solidFill>
                  <a:schemeClr val="bg1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6" name="Oval 105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7-Point Star 130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7-Point Star 131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7-Point Star 132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7-Point Star 133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7-Point Star 134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7-Point Star 135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7-Point Star 136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7-Point Star 137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7-Point Star 138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7-Point Star 139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7-Point Star 140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7-Point Star 142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7-Point Star 143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7-Point Star 144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7-Point Star 145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7-Point Star 146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7-Point Star 147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/>
          <p:cNvGrpSpPr/>
          <p:nvPr/>
        </p:nvGrpSpPr>
        <p:grpSpPr>
          <a:xfrm>
            <a:off x="5145400" y="2937871"/>
            <a:ext cx="1064363" cy="1238037"/>
            <a:chOff x="5145400" y="2937871"/>
            <a:chExt cx="1064363" cy="1238037"/>
          </a:xfrm>
        </p:grpSpPr>
        <p:sp>
          <p:nvSpPr>
            <p:cNvPr id="151" name="Diamond 150"/>
            <p:cNvSpPr/>
            <p:nvPr/>
          </p:nvSpPr>
          <p:spPr>
            <a:xfrm>
              <a:off x="5145400" y="2937871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Diamond 151"/>
            <p:cNvSpPr/>
            <p:nvPr/>
          </p:nvSpPr>
          <p:spPr>
            <a:xfrm>
              <a:off x="5827321" y="3684196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Diamond 152"/>
            <p:cNvSpPr/>
            <p:nvPr/>
          </p:nvSpPr>
          <p:spPr>
            <a:xfrm>
              <a:off x="5554957" y="3245908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 flipH="1" flipV="1">
              <a:off x="5453697" y="3291445"/>
              <a:ext cx="138840" cy="101254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>
              <a:off x="5880100" y="3587750"/>
              <a:ext cx="35943" cy="20333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17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7-Point Star 68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7-Point Star 69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-Point Star 70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-Point Star 71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-Point Star 72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-Point Star 74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-Point Star 75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-Point Star 76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-Point Star 78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-Point Star 79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7-Point Star 81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7-Point Star 83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7-Point Star 84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7-Point Star 85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7-Point Star 86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7-Point Star 87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	</a:t>
            </a:r>
            <a:r>
              <a:rPr lang="en-US" b="1" dirty="0">
                <a:solidFill>
                  <a:schemeClr val="bg1"/>
                </a:solidFill>
              </a:rPr>
              <a:t>Item</a:t>
            </a:r>
            <a:r>
              <a:rPr lang="en-AT" dirty="0">
                <a:solidFill>
                  <a:schemeClr val="bg1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00" name="Group 99"/>
          <p:cNvGrpSpPr/>
          <p:nvPr/>
        </p:nvGrpSpPr>
        <p:grpSpPr>
          <a:xfrm>
            <a:off x="5145400" y="2937871"/>
            <a:ext cx="1064363" cy="1238037"/>
            <a:chOff x="5145400" y="2937871"/>
            <a:chExt cx="1064363" cy="1238037"/>
          </a:xfrm>
        </p:grpSpPr>
        <p:sp>
          <p:nvSpPr>
            <p:cNvPr id="101" name="Diamond 100"/>
            <p:cNvSpPr/>
            <p:nvPr/>
          </p:nvSpPr>
          <p:spPr>
            <a:xfrm>
              <a:off x="5145400" y="2937871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Diamond 101"/>
            <p:cNvSpPr/>
            <p:nvPr/>
          </p:nvSpPr>
          <p:spPr>
            <a:xfrm>
              <a:off x="5827321" y="3684196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Diamond 102"/>
            <p:cNvSpPr/>
            <p:nvPr/>
          </p:nvSpPr>
          <p:spPr>
            <a:xfrm>
              <a:off x="5554957" y="3245908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 flipH="1" flipV="1">
              <a:off x="5453697" y="3291445"/>
              <a:ext cx="138840" cy="101254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880100" y="3587750"/>
              <a:ext cx="35943" cy="20333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7-Point Star 105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7-Point Star 142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 flipV="1">
            <a:off x="4908550" y="3930650"/>
            <a:ext cx="1123950" cy="127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	</a:t>
            </a:r>
            <a:r>
              <a:rPr lang="en-US" b="1" dirty="0">
                <a:solidFill>
                  <a:schemeClr val="bg1"/>
                </a:solidFill>
              </a:rPr>
              <a:t>Item</a:t>
            </a:r>
            <a:r>
              <a:rPr lang="en-AT" dirty="0">
                <a:solidFill>
                  <a:schemeClr val="bg1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Group</a:t>
            </a:r>
            <a:endParaRPr lang="en-US" dirty="0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7175627" y="5450878"/>
            <a:ext cx="4320073" cy="7054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Lato"/>
              </a:rPr>
              <a:t>Selected points are connected </a:t>
            </a:r>
            <a:r>
              <a:rPr lang="en-US" sz="2400" dirty="0" smtClean="0">
                <a:solidFill>
                  <a:schemeClr val="bg1"/>
                </a:solidFill>
                <a:latin typeface="Lato"/>
              </a:rPr>
              <a:t>with their groups’ </a:t>
            </a:r>
            <a:r>
              <a:rPr lang="en-US" sz="2400" dirty="0">
                <a:solidFill>
                  <a:schemeClr val="bg1"/>
                </a:solidFill>
                <a:latin typeface="Lato"/>
              </a:rPr>
              <a:t>centroids.</a:t>
            </a:r>
            <a:endParaRPr lang="en-US" sz="2400" dirty="0">
              <a:solidFill>
                <a:schemeClr val="tx2"/>
              </a:solidFill>
              <a:latin typeface="Lato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4902200" y="3498984"/>
            <a:ext cx="862019" cy="57136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3" name="Oval 112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7-Point Star 137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7-Point Star 138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7-Point Star 139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7-Point Star 140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7-Point Star 141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7-Point Star 143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7-Point Star 144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7-Point Star 146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7-Point Star 147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7-Point Star 149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7-Point Star 150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7-Point Star 151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7-Point Star 152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7-Point Star 153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7-Point Star 154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7-Point Star 156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5145400" y="2937871"/>
            <a:ext cx="1064363" cy="1238037"/>
            <a:chOff x="5145400" y="2937871"/>
            <a:chExt cx="1064363" cy="1238037"/>
          </a:xfrm>
        </p:grpSpPr>
        <p:sp>
          <p:nvSpPr>
            <p:cNvPr id="55" name="Diamond 54"/>
            <p:cNvSpPr/>
            <p:nvPr/>
          </p:nvSpPr>
          <p:spPr>
            <a:xfrm>
              <a:off x="5827321" y="3684196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iamond 55"/>
            <p:cNvSpPr/>
            <p:nvPr/>
          </p:nvSpPr>
          <p:spPr>
            <a:xfrm>
              <a:off x="5554957" y="3245908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H="1" flipV="1">
              <a:off x="5453697" y="3291445"/>
              <a:ext cx="138840" cy="101254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5880100" y="3587750"/>
              <a:ext cx="35943" cy="20333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Diamond 53"/>
            <p:cNvSpPr/>
            <p:nvPr/>
          </p:nvSpPr>
          <p:spPr>
            <a:xfrm>
              <a:off x="5145400" y="2937871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Diamond 104"/>
          <p:cNvSpPr/>
          <p:nvPr/>
        </p:nvSpPr>
        <p:spPr>
          <a:xfrm>
            <a:off x="5827321" y="3684196"/>
            <a:ext cx="382442" cy="491712"/>
          </a:xfrm>
          <a:prstGeom prst="diamond">
            <a:avLst/>
          </a:prstGeom>
          <a:solidFill>
            <a:srgbClr val="4C78A8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Diamond 111"/>
          <p:cNvSpPr/>
          <p:nvPr/>
        </p:nvSpPr>
        <p:spPr>
          <a:xfrm>
            <a:off x="5554957" y="3245908"/>
            <a:ext cx="382442" cy="491712"/>
          </a:xfrm>
          <a:prstGeom prst="diamond">
            <a:avLst/>
          </a:prstGeom>
          <a:solidFill>
            <a:srgbClr val="4C78A8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3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105" grpId="0" animBg="1"/>
      <p:bldP spid="1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	</a:t>
            </a:r>
            <a:r>
              <a:rPr lang="en-US" b="1" dirty="0">
                <a:solidFill>
                  <a:srgbClr val="262626"/>
                </a:solidFill>
              </a:rPr>
              <a:t>Item</a:t>
            </a:r>
            <a:r>
              <a:rPr lang="en-AT" dirty="0">
                <a:solidFill>
                  <a:srgbClr val="262626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Group</a:t>
            </a:r>
            <a:r>
              <a:rPr lang="en-AT" dirty="0">
                <a:solidFill>
                  <a:schemeClr val="bg1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Item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6" name="Oval 105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7-Point Star 130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7-Point Star 131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7-Point Star 132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7-Point Star 133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7-Point Star 134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7-Point Star 135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7-Point Star 136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7-Point Star 137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7-Point Star 138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7-Point Star 139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7-Point Star 141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7-Point Star 142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7-Point Star 143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7-Point Star 144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7-Point Star 145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7-Point Star 146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7-Point Star 148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5145400" y="2937871"/>
            <a:ext cx="1064363" cy="1238037"/>
            <a:chOff x="5145400" y="2937871"/>
            <a:chExt cx="1064363" cy="1238037"/>
          </a:xfrm>
        </p:grpSpPr>
        <p:sp>
          <p:nvSpPr>
            <p:cNvPr id="101" name="Diamond 100"/>
            <p:cNvSpPr/>
            <p:nvPr/>
          </p:nvSpPr>
          <p:spPr>
            <a:xfrm>
              <a:off x="5145400" y="2937871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Diamond 101"/>
            <p:cNvSpPr/>
            <p:nvPr/>
          </p:nvSpPr>
          <p:spPr>
            <a:xfrm>
              <a:off x="5827321" y="3684196"/>
              <a:ext cx="382442" cy="491712"/>
            </a:xfrm>
            <a:prstGeom prst="diamond">
              <a:avLst/>
            </a:prstGeom>
            <a:solidFill>
              <a:srgbClr val="4C78A8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Diamond 102"/>
            <p:cNvSpPr/>
            <p:nvPr/>
          </p:nvSpPr>
          <p:spPr>
            <a:xfrm>
              <a:off x="5554957" y="3245908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 flipH="1" flipV="1">
              <a:off x="5453697" y="3291445"/>
              <a:ext cx="138840" cy="101254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880100" y="3587750"/>
              <a:ext cx="35943" cy="20333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070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7-Point Star 68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-Point Star 70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-Point Star 71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-Point Star 72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-Point Star 75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7-Point Star 81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7-Point Star 83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7-Point Star 84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7-Point Star 85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7-Point Star 86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7-Point Star 87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	</a:t>
            </a:r>
            <a:r>
              <a:rPr lang="en-US" b="1" dirty="0">
                <a:solidFill>
                  <a:srgbClr val="262626"/>
                </a:solidFill>
              </a:rPr>
              <a:t>Item</a:t>
            </a:r>
            <a:r>
              <a:rPr lang="en-AT" dirty="0">
                <a:solidFill>
                  <a:srgbClr val="262626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Group</a:t>
            </a:r>
            <a:r>
              <a:rPr lang="en-AT" dirty="0">
                <a:solidFill>
                  <a:schemeClr val="bg1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Item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4914900" y="3949700"/>
            <a:ext cx="1079500" cy="101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592538" y="3949700"/>
            <a:ext cx="427262" cy="21312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4997450" y="3098800"/>
            <a:ext cx="1028701" cy="81915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007100" y="3905250"/>
            <a:ext cx="368300" cy="4445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6013450" y="3352800"/>
            <a:ext cx="431800" cy="59055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9" name="Title 1"/>
          <p:cNvSpPr txBox="1">
            <a:spLocks/>
          </p:cNvSpPr>
          <p:nvPr/>
        </p:nvSpPr>
        <p:spPr>
          <a:xfrm>
            <a:off x="4437832" y="4864625"/>
            <a:ext cx="3301119" cy="4033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Star Visualization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8476967" y="2165460"/>
            <a:ext cx="2831048" cy="3100797"/>
            <a:chOff x="7878975" y="3198678"/>
            <a:chExt cx="2831048" cy="3100797"/>
          </a:xfrm>
        </p:grpSpPr>
        <p:sp>
          <p:nvSpPr>
            <p:cNvPr id="101" name="Title 1"/>
            <p:cNvSpPr txBox="1">
              <a:spLocks/>
            </p:cNvSpPr>
            <p:nvPr/>
          </p:nvSpPr>
          <p:spPr>
            <a:xfrm>
              <a:off x="8138429" y="5896159"/>
              <a:ext cx="2471470" cy="40331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3000"/>
                </a:lnSpc>
                <a:spcBef>
                  <a:spcPct val="0"/>
                </a:spcBef>
                <a:buNone/>
                <a:defRPr sz="3000" kern="1200" cap="none" baseline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Contour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Plot</a:t>
              </a: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7878975" y="3198678"/>
              <a:ext cx="2831048" cy="2229118"/>
              <a:chOff x="7878975" y="3198678"/>
              <a:chExt cx="2831048" cy="2229118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9065522" y="3627611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8294369" y="3865081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8933640" y="4138436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9397770" y="3938322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9164609" y="4485992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9642508" y="4341530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>
                <a:spLocks noChangeAspect="1"/>
              </p:cNvSpPr>
              <p:nvPr/>
            </p:nvSpPr>
            <p:spPr>
              <a:xfrm>
                <a:off x="10273369" y="3935896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>
                <a:spLocks noChangeAspect="1"/>
              </p:cNvSpPr>
              <p:nvPr/>
            </p:nvSpPr>
            <p:spPr>
              <a:xfrm>
                <a:off x="9766330" y="3390759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Diamond 110"/>
              <p:cNvSpPr/>
              <p:nvPr/>
            </p:nvSpPr>
            <p:spPr>
              <a:xfrm>
                <a:off x="9220841" y="4059712"/>
                <a:ext cx="393306" cy="505680"/>
              </a:xfrm>
              <a:prstGeom prst="diamond">
                <a:avLst/>
              </a:prstGeom>
              <a:solidFill>
                <a:schemeClr val="accent2"/>
              </a:solidFill>
              <a:ln>
                <a:solidFill>
                  <a:srgbClr val="26262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>
              <a:xfrm>
                <a:off x="7956791" y="3257292"/>
                <a:ext cx="2675416" cy="2077930"/>
              </a:xfrm>
              <a:custGeom>
                <a:avLst/>
                <a:gdLst>
                  <a:gd name="connsiteX0" fmla="*/ 3170 w 1809747"/>
                  <a:gd name="connsiteY0" fmla="*/ 547653 h 1297136"/>
                  <a:gd name="connsiteX1" fmla="*/ 120645 w 1809747"/>
                  <a:gd name="connsiteY1" fmla="*/ 192053 h 1297136"/>
                  <a:gd name="connsiteX2" fmla="*/ 536570 w 1809747"/>
                  <a:gd name="connsiteY2" fmla="*/ 144428 h 1297136"/>
                  <a:gd name="connsiteX3" fmla="*/ 838195 w 1809747"/>
                  <a:gd name="connsiteY3" fmla="*/ 26953 h 1297136"/>
                  <a:gd name="connsiteX4" fmla="*/ 1250945 w 1809747"/>
                  <a:gd name="connsiteY4" fmla="*/ 7903 h 1297136"/>
                  <a:gd name="connsiteX5" fmla="*/ 1584320 w 1809747"/>
                  <a:gd name="connsiteY5" fmla="*/ 131728 h 1297136"/>
                  <a:gd name="connsiteX6" fmla="*/ 1809745 w 1809747"/>
                  <a:gd name="connsiteY6" fmla="*/ 461928 h 1297136"/>
                  <a:gd name="connsiteX7" fmla="*/ 1587495 w 1809747"/>
                  <a:gd name="connsiteY7" fmla="*/ 1077878 h 1297136"/>
                  <a:gd name="connsiteX8" fmla="*/ 971545 w 1809747"/>
                  <a:gd name="connsiteY8" fmla="*/ 1293778 h 1297136"/>
                  <a:gd name="connsiteX9" fmla="*/ 631820 w 1809747"/>
                  <a:gd name="connsiteY9" fmla="*/ 938178 h 1297136"/>
                  <a:gd name="connsiteX10" fmla="*/ 215895 w 1809747"/>
                  <a:gd name="connsiteY10" fmla="*/ 785778 h 1297136"/>
                  <a:gd name="connsiteX11" fmla="*/ 3170 w 1809747"/>
                  <a:gd name="connsiteY11" fmla="*/ 547653 h 1297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47" h="1297136">
                    <a:moveTo>
                      <a:pt x="3170" y="547653"/>
                    </a:moveTo>
                    <a:cubicBezTo>
                      <a:pt x="-12705" y="448699"/>
                      <a:pt x="31745" y="259257"/>
                      <a:pt x="120645" y="192053"/>
                    </a:cubicBezTo>
                    <a:cubicBezTo>
                      <a:pt x="209545" y="124849"/>
                      <a:pt x="416978" y="171945"/>
                      <a:pt x="536570" y="144428"/>
                    </a:cubicBezTo>
                    <a:cubicBezTo>
                      <a:pt x="656162" y="116911"/>
                      <a:pt x="719133" y="49707"/>
                      <a:pt x="838195" y="26953"/>
                    </a:cubicBezTo>
                    <a:cubicBezTo>
                      <a:pt x="957258" y="4199"/>
                      <a:pt x="1126591" y="-9560"/>
                      <a:pt x="1250945" y="7903"/>
                    </a:cubicBezTo>
                    <a:cubicBezTo>
                      <a:pt x="1375299" y="25365"/>
                      <a:pt x="1491187" y="56057"/>
                      <a:pt x="1584320" y="131728"/>
                    </a:cubicBezTo>
                    <a:cubicBezTo>
                      <a:pt x="1677453" y="207399"/>
                      <a:pt x="1809216" y="304236"/>
                      <a:pt x="1809745" y="461928"/>
                    </a:cubicBezTo>
                    <a:cubicBezTo>
                      <a:pt x="1810274" y="619620"/>
                      <a:pt x="1727195" y="939236"/>
                      <a:pt x="1587495" y="1077878"/>
                    </a:cubicBezTo>
                    <a:cubicBezTo>
                      <a:pt x="1447795" y="1216520"/>
                      <a:pt x="1130824" y="1317061"/>
                      <a:pt x="971545" y="1293778"/>
                    </a:cubicBezTo>
                    <a:cubicBezTo>
                      <a:pt x="812266" y="1270495"/>
                      <a:pt x="757762" y="1022845"/>
                      <a:pt x="631820" y="938178"/>
                    </a:cubicBezTo>
                    <a:cubicBezTo>
                      <a:pt x="505878" y="853511"/>
                      <a:pt x="321728" y="848220"/>
                      <a:pt x="215895" y="785778"/>
                    </a:cubicBezTo>
                    <a:cubicBezTo>
                      <a:pt x="110062" y="723336"/>
                      <a:pt x="19045" y="646607"/>
                      <a:pt x="3170" y="547653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>
              <a:xfrm>
                <a:off x="8090289" y="3400247"/>
                <a:ext cx="2251063" cy="1812890"/>
              </a:xfrm>
              <a:custGeom>
                <a:avLst/>
                <a:gdLst>
                  <a:gd name="connsiteX0" fmla="*/ 3170 w 1809747"/>
                  <a:gd name="connsiteY0" fmla="*/ 547653 h 1297136"/>
                  <a:gd name="connsiteX1" fmla="*/ 120645 w 1809747"/>
                  <a:gd name="connsiteY1" fmla="*/ 192053 h 1297136"/>
                  <a:gd name="connsiteX2" fmla="*/ 536570 w 1809747"/>
                  <a:gd name="connsiteY2" fmla="*/ 144428 h 1297136"/>
                  <a:gd name="connsiteX3" fmla="*/ 838195 w 1809747"/>
                  <a:gd name="connsiteY3" fmla="*/ 26953 h 1297136"/>
                  <a:gd name="connsiteX4" fmla="*/ 1250945 w 1809747"/>
                  <a:gd name="connsiteY4" fmla="*/ 7903 h 1297136"/>
                  <a:gd name="connsiteX5" fmla="*/ 1584320 w 1809747"/>
                  <a:gd name="connsiteY5" fmla="*/ 131728 h 1297136"/>
                  <a:gd name="connsiteX6" fmla="*/ 1809745 w 1809747"/>
                  <a:gd name="connsiteY6" fmla="*/ 461928 h 1297136"/>
                  <a:gd name="connsiteX7" fmla="*/ 1587495 w 1809747"/>
                  <a:gd name="connsiteY7" fmla="*/ 1077878 h 1297136"/>
                  <a:gd name="connsiteX8" fmla="*/ 971545 w 1809747"/>
                  <a:gd name="connsiteY8" fmla="*/ 1293778 h 1297136"/>
                  <a:gd name="connsiteX9" fmla="*/ 631820 w 1809747"/>
                  <a:gd name="connsiteY9" fmla="*/ 938178 h 1297136"/>
                  <a:gd name="connsiteX10" fmla="*/ 215895 w 1809747"/>
                  <a:gd name="connsiteY10" fmla="*/ 785778 h 1297136"/>
                  <a:gd name="connsiteX11" fmla="*/ 3170 w 1809747"/>
                  <a:gd name="connsiteY11" fmla="*/ 547653 h 1297136"/>
                  <a:gd name="connsiteX0" fmla="*/ 3170 w 1809747"/>
                  <a:gd name="connsiteY0" fmla="*/ 521578 h 1271061"/>
                  <a:gd name="connsiteX1" fmla="*/ 120645 w 1809747"/>
                  <a:gd name="connsiteY1" fmla="*/ 165978 h 1271061"/>
                  <a:gd name="connsiteX2" fmla="*/ 536570 w 1809747"/>
                  <a:gd name="connsiteY2" fmla="*/ 118353 h 1271061"/>
                  <a:gd name="connsiteX3" fmla="*/ 838195 w 1809747"/>
                  <a:gd name="connsiteY3" fmla="*/ 878 h 1271061"/>
                  <a:gd name="connsiteX4" fmla="*/ 1206230 w 1809747"/>
                  <a:gd name="connsiteY4" fmla="*/ 66761 h 1271061"/>
                  <a:gd name="connsiteX5" fmla="*/ 1584320 w 1809747"/>
                  <a:gd name="connsiteY5" fmla="*/ 105653 h 1271061"/>
                  <a:gd name="connsiteX6" fmla="*/ 1809745 w 1809747"/>
                  <a:gd name="connsiteY6" fmla="*/ 435853 h 1271061"/>
                  <a:gd name="connsiteX7" fmla="*/ 1587495 w 1809747"/>
                  <a:gd name="connsiteY7" fmla="*/ 1051803 h 1271061"/>
                  <a:gd name="connsiteX8" fmla="*/ 971545 w 1809747"/>
                  <a:gd name="connsiteY8" fmla="*/ 1267703 h 1271061"/>
                  <a:gd name="connsiteX9" fmla="*/ 631820 w 1809747"/>
                  <a:gd name="connsiteY9" fmla="*/ 912103 h 1271061"/>
                  <a:gd name="connsiteX10" fmla="*/ 215895 w 1809747"/>
                  <a:gd name="connsiteY10" fmla="*/ 759703 h 1271061"/>
                  <a:gd name="connsiteX11" fmla="*/ 3170 w 1809747"/>
                  <a:gd name="connsiteY11" fmla="*/ 521578 h 1271061"/>
                  <a:gd name="connsiteX0" fmla="*/ 3170 w 1809747"/>
                  <a:gd name="connsiteY0" fmla="*/ 529672 h 1279155"/>
                  <a:gd name="connsiteX1" fmla="*/ 120645 w 1809747"/>
                  <a:gd name="connsiteY1" fmla="*/ 174072 h 1279155"/>
                  <a:gd name="connsiteX2" fmla="*/ 536570 w 1809747"/>
                  <a:gd name="connsiteY2" fmla="*/ 126447 h 1279155"/>
                  <a:gd name="connsiteX3" fmla="*/ 838195 w 1809747"/>
                  <a:gd name="connsiteY3" fmla="*/ 8972 h 1279155"/>
                  <a:gd name="connsiteX4" fmla="*/ 1206230 w 1809747"/>
                  <a:gd name="connsiteY4" fmla="*/ 74855 h 1279155"/>
                  <a:gd name="connsiteX5" fmla="*/ 1584320 w 1809747"/>
                  <a:gd name="connsiteY5" fmla="*/ 113747 h 1279155"/>
                  <a:gd name="connsiteX6" fmla="*/ 1809745 w 1809747"/>
                  <a:gd name="connsiteY6" fmla="*/ 443947 h 1279155"/>
                  <a:gd name="connsiteX7" fmla="*/ 1587495 w 1809747"/>
                  <a:gd name="connsiteY7" fmla="*/ 1059897 h 1279155"/>
                  <a:gd name="connsiteX8" fmla="*/ 971545 w 1809747"/>
                  <a:gd name="connsiteY8" fmla="*/ 1275797 h 1279155"/>
                  <a:gd name="connsiteX9" fmla="*/ 631820 w 1809747"/>
                  <a:gd name="connsiteY9" fmla="*/ 920197 h 1279155"/>
                  <a:gd name="connsiteX10" fmla="*/ 215895 w 1809747"/>
                  <a:gd name="connsiteY10" fmla="*/ 767797 h 1279155"/>
                  <a:gd name="connsiteX11" fmla="*/ 3170 w 1809747"/>
                  <a:gd name="connsiteY11" fmla="*/ 529672 h 1279155"/>
                  <a:gd name="connsiteX0" fmla="*/ 3170 w 1811939"/>
                  <a:gd name="connsiteY0" fmla="*/ 522317 h 1271800"/>
                  <a:gd name="connsiteX1" fmla="*/ 120645 w 1811939"/>
                  <a:gd name="connsiteY1" fmla="*/ 166717 h 1271800"/>
                  <a:gd name="connsiteX2" fmla="*/ 536570 w 1811939"/>
                  <a:gd name="connsiteY2" fmla="*/ 119092 h 1271800"/>
                  <a:gd name="connsiteX3" fmla="*/ 838195 w 1811939"/>
                  <a:gd name="connsiteY3" fmla="*/ 1617 h 1271800"/>
                  <a:gd name="connsiteX4" fmla="*/ 1206230 w 1811939"/>
                  <a:gd name="connsiteY4" fmla="*/ 67500 h 1271800"/>
                  <a:gd name="connsiteX5" fmla="*/ 1476257 w 1811939"/>
                  <a:gd name="connsiteY5" fmla="*/ 291029 h 1271800"/>
                  <a:gd name="connsiteX6" fmla="*/ 1809745 w 1811939"/>
                  <a:gd name="connsiteY6" fmla="*/ 436592 h 1271800"/>
                  <a:gd name="connsiteX7" fmla="*/ 1587495 w 1811939"/>
                  <a:gd name="connsiteY7" fmla="*/ 1052542 h 1271800"/>
                  <a:gd name="connsiteX8" fmla="*/ 971545 w 1811939"/>
                  <a:gd name="connsiteY8" fmla="*/ 1268442 h 1271800"/>
                  <a:gd name="connsiteX9" fmla="*/ 631820 w 1811939"/>
                  <a:gd name="connsiteY9" fmla="*/ 912842 h 1271800"/>
                  <a:gd name="connsiteX10" fmla="*/ 215895 w 1811939"/>
                  <a:gd name="connsiteY10" fmla="*/ 760442 h 1271800"/>
                  <a:gd name="connsiteX11" fmla="*/ 3170 w 1811939"/>
                  <a:gd name="connsiteY11" fmla="*/ 522317 h 1271800"/>
                  <a:gd name="connsiteX0" fmla="*/ 3170 w 1624172"/>
                  <a:gd name="connsiteY0" fmla="*/ 522317 h 1271470"/>
                  <a:gd name="connsiteX1" fmla="*/ 120645 w 1624172"/>
                  <a:gd name="connsiteY1" fmla="*/ 166717 h 1271470"/>
                  <a:gd name="connsiteX2" fmla="*/ 536570 w 1624172"/>
                  <a:gd name="connsiteY2" fmla="*/ 119092 h 1271470"/>
                  <a:gd name="connsiteX3" fmla="*/ 838195 w 1624172"/>
                  <a:gd name="connsiteY3" fmla="*/ 1617 h 1271470"/>
                  <a:gd name="connsiteX4" fmla="*/ 1206230 w 1624172"/>
                  <a:gd name="connsiteY4" fmla="*/ 67500 h 1271470"/>
                  <a:gd name="connsiteX5" fmla="*/ 1476257 w 1624172"/>
                  <a:gd name="connsiteY5" fmla="*/ 291029 h 1271470"/>
                  <a:gd name="connsiteX6" fmla="*/ 1545177 w 1624172"/>
                  <a:gd name="connsiteY6" fmla="*/ 521524 h 1271470"/>
                  <a:gd name="connsiteX7" fmla="*/ 1587495 w 1624172"/>
                  <a:gd name="connsiteY7" fmla="*/ 1052542 h 1271470"/>
                  <a:gd name="connsiteX8" fmla="*/ 971545 w 1624172"/>
                  <a:gd name="connsiteY8" fmla="*/ 1268442 h 1271470"/>
                  <a:gd name="connsiteX9" fmla="*/ 631820 w 1624172"/>
                  <a:gd name="connsiteY9" fmla="*/ 912842 h 1271470"/>
                  <a:gd name="connsiteX10" fmla="*/ 215895 w 1624172"/>
                  <a:gd name="connsiteY10" fmla="*/ 760442 h 1271470"/>
                  <a:gd name="connsiteX11" fmla="*/ 3170 w 1624172"/>
                  <a:gd name="connsiteY11" fmla="*/ 522317 h 1271470"/>
                  <a:gd name="connsiteX0" fmla="*/ 3170 w 1625467"/>
                  <a:gd name="connsiteY0" fmla="*/ 522317 h 1271470"/>
                  <a:gd name="connsiteX1" fmla="*/ 120645 w 1625467"/>
                  <a:gd name="connsiteY1" fmla="*/ 166717 h 1271470"/>
                  <a:gd name="connsiteX2" fmla="*/ 536570 w 1625467"/>
                  <a:gd name="connsiteY2" fmla="*/ 119092 h 1271470"/>
                  <a:gd name="connsiteX3" fmla="*/ 838195 w 1625467"/>
                  <a:gd name="connsiteY3" fmla="*/ 1617 h 1271470"/>
                  <a:gd name="connsiteX4" fmla="*/ 1206230 w 1625467"/>
                  <a:gd name="connsiteY4" fmla="*/ 67500 h 1271470"/>
                  <a:gd name="connsiteX5" fmla="*/ 1476257 w 1625467"/>
                  <a:gd name="connsiteY5" fmla="*/ 291029 h 1271470"/>
                  <a:gd name="connsiteX6" fmla="*/ 1545177 w 1625467"/>
                  <a:gd name="connsiteY6" fmla="*/ 521524 h 1271470"/>
                  <a:gd name="connsiteX7" fmla="*/ 1587495 w 1625467"/>
                  <a:gd name="connsiteY7" fmla="*/ 1052542 h 1271470"/>
                  <a:gd name="connsiteX8" fmla="*/ 971545 w 1625467"/>
                  <a:gd name="connsiteY8" fmla="*/ 1268442 h 1271470"/>
                  <a:gd name="connsiteX9" fmla="*/ 631820 w 1625467"/>
                  <a:gd name="connsiteY9" fmla="*/ 912842 h 1271470"/>
                  <a:gd name="connsiteX10" fmla="*/ 215895 w 1625467"/>
                  <a:gd name="connsiteY10" fmla="*/ 760442 h 1271470"/>
                  <a:gd name="connsiteX11" fmla="*/ 3170 w 1625467"/>
                  <a:gd name="connsiteY11" fmla="*/ 522317 h 1271470"/>
                  <a:gd name="connsiteX0" fmla="*/ 3170 w 1727237"/>
                  <a:gd name="connsiteY0" fmla="*/ 522317 h 1269137"/>
                  <a:gd name="connsiteX1" fmla="*/ 120645 w 1727237"/>
                  <a:gd name="connsiteY1" fmla="*/ 166717 h 1269137"/>
                  <a:gd name="connsiteX2" fmla="*/ 536570 w 1727237"/>
                  <a:gd name="connsiteY2" fmla="*/ 119092 h 1269137"/>
                  <a:gd name="connsiteX3" fmla="*/ 838195 w 1727237"/>
                  <a:gd name="connsiteY3" fmla="*/ 1617 h 1269137"/>
                  <a:gd name="connsiteX4" fmla="*/ 1206230 w 1727237"/>
                  <a:gd name="connsiteY4" fmla="*/ 67500 h 1269137"/>
                  <a:gd name="connsiteX5" fmla="*/ 1476257 w 1727237"/>
                  <a:gd name="connsiteY5" fmla="*/ 291029 h 1269137"/>
                  <a:gd name="connsiteX6" fmla="*/ 1545177 w 1727237"/>
                  <a:gd name="connsiteY6" fmla="*/ 521524 h 1269137"/>
                  <a:gd name="connsiteX7" fmla="*/ 1703011 w 1727237"/>
                  <a:gd name="connsiteY7" fmla="*/ 989766 h 1269137"/>
                  <a:gd name="connsiteX8" fmla="*/ 971545 w 1727237"/>
                  <a:gd name="connsiteY8" fmla="*/ 1268442 h 1269137"/>
                  <a:gd name="connsiteX9" fmla="*/ 631820 w 1727237"/>
                  <a:gd name="connsiteY9" fmla="*/ 912842 h 1269137"/>
                  <a:gd name="connsiteX10" fmla="*/ 215895 w 1727237"/>
                  <a:gd name="connsiteY10" fmla="*/ 760442 h 1269137"/>
                  <a:gd name="connsiteX11" fmla="*/ 3170 w 1727237"/>
                  <a:gd name="connsiteY11" fmla="*/ 522317 h 1269137"/>
                  <a:gd name="connsiteX0" fmla="*/ 3170 w 1692955"/>
                  <a:gd name="connsiteY0" fmla="*/ 522317 h 1270081"/>
                  <a:gd name="connsiteX1" fmla="*/ 120645 w 1692955"/>
                  <a:gd name="connsiteY1" fmla="*/ 166717 h 1270081"/>
                  <a:gd name="connsiteX2" fmla="*/ 536570 w 1692955"/>
                  <a:gd name="connsiteY2" fmla="*/ 119092 h 1270081"/>
                  <a:gd name="connsiteX3" fmla="*/ 838195 w 1692955"/>
                  <a:gd name="connsiteY3" fmla="*/ 1617 h 1270081"/>
                  <a:gd name="connsiteX4" fmla="*/ 1206230 w 1692955"/>
                  <a:gd name="connsiteY4" fmla="*/ 67500 h 1270081"/>
                  <a:gd name="connsiteX5" fmla="*/ 1476257 w 1692955"/>
                  <a:gd name="connsiteY5" fmla="*/ 291029 h 1270081"/>
                  <a:gd name="connsiteX6" fmla="*/ 1545177 w 1692955"/>
                  <a:gd name="connsiteY6" fmla="*/ 521524 h 1270081"/>
                  <a:gd name="connsiteX7" fmla="*/ 1665748 w 1692955"/>
                  <a:gd name="connsiteY7" fmla="*/ 1023000 h 1270081"/>
                  <a:gd name="connsiteX8" fmla="*/ 971545 w 1692955"/>
                  <a:gd name="connsiteY8" fmla="*/ 1268442 h 1270081"/>
                  <a:gd name="connsiteX9" fmla="*/ 631820 w 1692955"/>
                  <a:gd name="connsiteY9" fmla="*/ 912842 h 1270081"/>
                  <a:gd name="connsiteX10" fmla="*/ 215895 w 1692955"/>
                  <a:gd name="connsiteY10" fmla="*/ 760442 h 1270081"/>
                  <a:gd name="connsiteX11" fmla="*/ 3170 w 1692955"/>
                  <a:gd name="connsiteY11" fmla="*/ 522317 h 1270081"/>
                  <a:gd name="connsiteX0" fmla="*/ 3170 w 1693970"/>
                  <a:gd name="connsiteY0" fmla="*/ 522420 h 1270184"/>
                  <a:gd name="connsiteX1" fmla="*/ 120645 w 1693970"/>
                  <a:gd name="connsiteY1" fmla="*/ 166820 h 1270184"/>
                  <a:gd name="connsiteX2" fmla="*/ 536570 w 1693970"/>
                  <a:gd name="connsiteY2" fmla="*/ 119195 h 1270184"/>
                  <a:gd name="connsiteX3" fmla="*/ 838195 w 1693970"/>
                  <a:gd name="connsiteY3" fmla="*/ 1720 h 1270184"/>
                  <a:gd name="connsiteX4" fmla="*/ 1206230 w 1693970"/>
                  <a:gd name="connsiteY4" fmla="*/ 67603 h 1270184"/>
                  <a:gd name="connsiteX5" fmla="*/ 1416012 w 1693970"/>
                  <a:gd name="connsiteY5" fmla="*/ 305257 h 1270184"/>
                  <a:gd name="connsiteX6" fmla="*/ 1545177 w 1693970"/>
                  <a:gd name="connsiteY6" fmla="*/ 521627 h 1270184"/>
                  <a:gd name="connsiteX7" fmla="*/ 1665748 w 1693970"/>
                  <a:gd name="connsiteY7" fmla="*/ 1023103 h 1270184"/>
                  <a:gd name="connsiteX8" fmla="*/ 971545 w 1693970"/>
                  <a:gd name="connsiteY8" fmla="*/ 1268545 h 1270184"/>
                  <a:gd name="connsiteX9" fmla="*/ 631820 w 1693970"/>
                  <a:gd name="connsiteY9" fmla="*/ 912945 h 1270184"/>
                  <a:gd name="connsiteX10" fmla="*/ 215895 w 1693970"/>
                  <a:gd name="connsiteY10" fmla="*/ 760545 h 1270184"/>
                  <a:gd name="connsiteX11" fmla="*/ 3170 w 1693970"/>
                  <a:gd name="connsiteY11" fmla="*/ 522420 h 1270184"/>
                  <a:gd name="connsiteX0" fmla="*/ 3170 w 1693970"/>
                  <a:gd name="connsiteY0" fmla="*/ 520980 h 1268744"/>
                  <a:gd name="connsiteX1" fmla="*/ 120645 w 1693970"/>
                  <a:gd name="connsiteY1" fmla="*/ 165380 h 1268744"/>
                  <a:gd name="connsiteX2" fmla="*/ 536570 w 1693970"/>
                  <a:gd name="connsiteY2" fmla="*/ 117755 h 1268744"/>
                  <a:gd name="connsiteX3" fmla="*/ 838195 w 1693970"/>
                  <a:gd name="connsiteY3" fmla="*/ 280 h 1268744"/>
                  <a:gd name="connsiteX4" fmla="*/ 1188511 w 1693970"/>
                  <a:gd name="connsiteY4" fmla="*/ 154439 h 1268744"/>
                  <a:gd name="connsiteX5" fmla="*/ 1416012 w 1693970"/>
                  <a:gd name="connsiteY5" fmla="*/ 303817 h 1268744"/>
                  <a:gd name="connsiteX6" fmla="*/ 1545177 w 1693970"/>
                  <a:gd name="connsiteY6" fmla="*/ 520187 h 1268744"/>
                  <a:gd name="connsiteX7" fmla="*/ 1665748 w 1693970"/>
                  <a:gd name="connsiteY7" fmla="*/ 1021663 h 1268744"/>
                  <a:gd name="connsiteX8" fmla="*/ 971545 w 1693970"/>
                  <a:gd name="connsiteY8" fmla="*/ 1267105 h 1268744"/>
                  <a:gd name="connsiteX9" fmla="*/ 631820 w 1693970"/>
                  <a:gd name="connsiteY9" fmla="*/ 911505 h 1268744"/>
                  <a:gd name="connsiteX10" fmla="*/ 215895 w 1693970"/>
                  <a:gd name="connsiteY10" fmla="*/ 759105 h 1268744"/>
                  <a:gd name="connsiteX11" fmla="*/ 3170 w 1693970"/>
                  <a:gd name="connsiteY11" fmla="*/ 520980 h 1268744"/>
                  <a:gd name="connsiteX0" fmla="*/ 3170 w 1693970"/>
                  <a:gd name="connsiteY0" fmla="*/ 524502 h 1272266"/>
                  <a:gd name="connsiteX1" fmla="*/ 120645 w 1693970"/>
                  <a:gd name="connsiteY1" fmla="*/ 168902 h 1272266"/>
                  <a:gd name="connsiteX2" fmla="*/ 536570 w 1693970"/>
                  <a:gd name="connsiteY2" fmla="*/ 121277 h 1272266"/>
                  <a:gd name="connsiteX3" fmla="*/ 919704 w 1693970"/>
                  <a:gd name="connsiteY3" fmla="*/ 271 h 1272266"/>
                  <a:gd name="connsiteX4" fmla="*/ 1188511 w 1693970"/>
                  <a:gd name="connsiteY4" fmla="*/ 157961 h 1272266"/>
                  <a:gd name="connsiteX5" fmla="*/ 1416012 w 1693970"/>
                  <a:gd name="connsiteY5" fmla="*/ 307339 h 1272266"/>
                  <a:gd name="connsiteX6" fmla="*/ 1545177 w 1693970"/>
                  <a:gd name="connsiteY6" fmla="*/ 523709 h 1272266"/>
                  <a:gd name="connsiteX7" fmla="*/ 1665748 w 1693970"/>
                  <a:gd name="connsiteY7" fmla="*/ 1025185 h 1272266"/>
                  <a:gd name="connsiteX8" fmla="*/ 971545 w 1693970"/>
                  <a:gd name="connsiteY8" fmla="*/ 1270627 h 1272266"/>
                  <a:gd name="connsiteX9" fmla="*/ 631820 w 1693970"/>
                  <a:gd name="connsiteY9" fmla="*/ 915027 h 1272266"/>
                  <a:gd name="connsiteX10" fmla="*/ 215895 w 1693970"/>
                  <a:gd name="connsiteY10" fmla="*/ 762627 h 1272266"/>
                  <a:gd name="connsiteX11" fmla="*/ 3170 w 1693970"/>
                  <a:gd name="connsiteY11" fmla="*/ 524502 h 1272266"/>
                  <a:gd name="connsiteX0" fmla="*/ 3170 w 1693970"/>
                  <a:gd name="connsiteY0" fmla="*/ 525019 h 1272783"/>
                  <a:gd name="connsiteX1" fmla="*/ 120645 w 1693970"/>
                  <a:gd name="connsiteY1" fmla="*/ 169419 h 1272783"/>
                  <a:gd name="connsiteX2" fmla="*/ 536570 w 1693970"/>
                  <a:gd name="connsiteY2" fmla="*/ 121794 h 1272783"/>
                  <a:gd name="connsiteX3" fmla="*/ 919704 w 1693970"/>
                  <a:gd name="connsiteY3" fmla="*/ 788 h 1272783"/>
                  <a:gd name="connsiteX4" fmla="*/ 1199143 w 1693970"/>
                  <a:gd name="connsiteY4" fmla="*/ 186726 h 1272783"/>
                  <a:gd name="connsiteX5" fmla="*/ 1416012 w 1693970"/>
                  <a:gd name="connsiteY5" fmla="*/ 307856 h 1272783"/>
                  <a:gd name="connsiteX6" fmla="*/ 1545177 w 1693970"/>
                  <a:gd name="connsiteY6" fmla="*/ 524226 h 1272783"/>
                  <a:gd name="connsiteX7" fmla="*/ 1665748 w 1693970"/>
                  <a:gd name="connsiteY7" fmla="*/ 1025702 h 1272783"/>
                  <a:gd name="connsiteX8" fmla="*/ 971545 w 1693970"/>
                  <a:gd name="connsiteY8" fmla="*/ 1271144 h 1272783"/>
                  <a:gd name="connsiteX9" fmla="*/ 631820 w 1693970"/>
                  <a:gd name="connsiteY9" fmla="*/ 915544 h 1272783"/>
                  <a:gd name="connsiteX10" fmla="*/ 215895 w 1693970"/>
                  <a:gd name="connsiteY10" fmla="*/ 763144 h 1272783"/>
                  <a:gd name="connsiteX11" fmla="*/ 3170 w 1693970"/>
                  <a:gd name="connsiteY11" fmla="*/ 525019 h 1272783"/>
                  <a:gd name="connsiteX0" fmla="*/ 3566 w 1694366"/>
                  <a:gd name="connsiteY0" fmla="*/ 524306 h 1272070"/>
                  <a:gd name="connsiteX1" fmla="*/ 121041 w 1694366"/>
                  <a:gd name="connsiteY1" fmla="*/ 168706 h 1272070"/>
                  <a:gd name="connsiteX2" fmla="*/ 583036 w 1694366"/>
                  <a:gd name="connsiteY2" fmla="*/ 163453 h 1272070"/>
                  <a:gd name="connsiteX3" fmla="*/ 920100 w 1694366"/>
                  <a:gd name="connsiteY3" fmla="*/ 75 h 1272070"/>
                  <a:gd name="connsiteX4" fmla="*/ 1199539 w 1694366"/>
                  <a:gd name="connsiteY4" fmla="*/ 186013 h 1272070"/>
                  <a:gd name="connsiteX5" fmla="*/ 1416408 w 1694366"/>
                  <a:gd name="connsiteY5" fmla="*/ 307143 h 1272070"/>
                  <a:gd name="connsiteX6" fmla="*/ 1545573 w 1694366"/>
                  <a:gd name="connsiteY6" fmla="*/ 523513 h 1272070"/>
                  <a:gd name="connsiteX7" fmla="*/ 1666144 w 1694366"/>
                  <a:gd name="connsiteY7" fmla="*/ 1024989 h 1272070"/>
                  <a:gd name="connsiteX8" fmla="*/ 971941 w 1694366"/>
                  <a:gd name="connsiteY8" fmla="*/ 1270431 h 1272070"/>
                  <a:gd name="connsiteX9" fmla="*/ 632216 w 1694366"/>
                  <a:gd name="connsiteY9" fmla="*/ 914831 h 1272070"/>
                  <a:gd name="connsiteX10" fmla="*/ 216291 w 1694366"/>
                  <a:gd name="connsiteY10" fmla="*/ 762431 h 1272070"/>
                  <a:gd name="connsiteX11" fmla="*/ 3566 w 1694366"/>
                  <a:gd name="connsiteY11" fmla="*/ 524306 h 1272070"/>
                  <a:gd name="connsiteX0" fmla="*/ 3566 w 1694000"/>
                  <a:gd name="connsiteY0" fmla="*/ 524306 h 1272070"/>
                  <a:gd name="connsiteX1" fmla="*/ 121041 w 1694000"/>
                  <a:gd name="connsiteY1" fmla="*/ 168706 h 1272070"/>
                  <a:gd name="connsiteX2" fmla="*/ 583036 w 1694000"/>
                  <a:gd name="connsiteY2" fmla="*/ 163453 h 1272070"/>
                  <a:gd name="connsiteX3" fmla="*/ 920100 w 1694000"/>
                  <a:gd name="connsiteY3" fmla="*/ 75 h 1272070"/>
                  <a:gd name="connsiteX4" fmla="*/ 1199539 w 1694000"/>
                  <a:gd name="connsiteY4" fmla="*/ 186013 h 1272070"/>
                  <a:gd name="connsiteX5" fmla="*/ 1437671 w 1694000"/>
                  <a:gd name="connsiteY5" fmla="*/ 296550 h 1272070"/>
                  <a:gd name="connsiteX6" fmla="*/ 1545573 w 1694000"/>
                  <a:gd name="connsiteY6" fmla="*/ 523513 h 1272070"/>
                  <a:gd name="connsiteX7" fmla="*/ 1666144 w 1694000"/>
                  <a:gd name="connsiteY7" fmla="*/ 1024989 h 1272070"/>
                  <a:gd name="connsiteX8" fmla="*/ 971941 w 1694000"/>
                  <a:gd name="connsiteY8" fmla="*/ 1270431 h 1272070"/>
                  <a:gd name="connsiteX9" fmla="*/ 632216 w 1694000"/>
                  <a:gd name="connsiteY9" fmla="*/ 914831 h 1272070"/>
                  <a:gd name="connsiteX10" fmla="*/ 216291 w 1694000"/>
                  <a:gd name="connsiteY10" fmla="*/ 762431 h 1272070"/>
                  <a:gd name="connsiteX11" fmla="*/ 3566 w 1694000"/>
                  <a:gd name="connsiteY11" fmla="*/ 524306 h 1272070"/>
                  <a:gd name="connsiteX0" fmla="*/ 3566 w 1706758"/>
                  <a:gd name="connsiteY0" fmla="*/ 524306 h 1274711"/>
                  <a:gd name="connsiteX1" fmla="*/ 121041 w 1706758"/>
                  <a:gd name="connsiteY1" fmla="*/ 168706 h 1274711"/>
                  <a:gd name="connsiteX2" fmla="*/ 583036 w 1706758"/>
                  <a:gd name="connsiteY2" fmla="*/ 163453 h 1274711"/>
                  <a:gd name="connsiteX3" fmla="*/ 920100 w 1706758"/>
                  <a:gd name="connsiteY3" fmla="*/ 75 h 1274711"/>
                  <a:gd name="connsiteX4" fmla="*/ 1199539 w 1706758"/>
                  <a:gd name="connsiteY4" fmla="*/ 186013 h 1274711"/>
                  <a:gd name="connsiteX5" fmla="*/ 1437671 w 1706758"/>
                  <a:gd name="connsiteY5" fmla="*/ 296550 h 1274711"/>
                  <a:gd name="connsiteX6" fmla="*/ 1545573 w 1706758"/>
                  <a:gd name="connsiteY6" fmla="*/ 523513 h 1274711"/>
                  <a:gd name="connsiteX7" fmla="*/ 1666144 w 1706758"/>
                  <a:gd name="connsiteY7" fmla="*/ 1024989 h 1274711"/>
                  <a:gd name="connsiteX8" fmla="*/ 971941 w 1706758"/>
                  <a:gd name="connsiteY8" fmla="*/ 1270431 h 1274711"/>
                  <a:gd name="connsiteX9" fmla="*/ 632216 w 1706758"/>
                  <a:gd name="connsiteY9" fmla="*/ 914831 h 1274711"/>
                  <a:gd name="connsiteX10" fmla="*/ 216291 w 1706758"/>
                  <a:gd name="connsiteY10" fmla="*/ 762431 h 1274711"/>
                  <a:gd name="connsiteX11" fmla="*/ 3566 w 1706758"/>
                  <a:gd name="connsiteY11" fmla="*/ 524306 h 1274711"/>
                  <a:gd name="connsiteX0" fmla="*/ 3566 w 1722579"/>
                  <a:gd name="connsiteY0" fmla="*/ 524306 h 1275121"/>
                  <a:gd name="connsiteX1" fmla="*/ 121041 w 1722579"/>
                  <a:gd name="connsiteY1" fmla="*/ 168706 h 1275121"/>
                  <a:gd name="connsiteX2" fmla="*/ 583036 w 1722579"/>
                  <a:gd name="connsiteY2" fmla="*/ 163453 h 1275121"/>
                  <a:gd name="connsiteX3" fmla="*/ 920100 w 1722579"/>
                  <a:gd name="connsiteY3" fmla="*/ 75 h 1275121"/>
                  <a:gd name="connsiteX4" fmla="*/ 1199539 w 1722579"/>
                  <a:gd name="connsiteY4" fmla="*/ 186013 h 1275121"/>
                  <a:gd name="connsiteX5" fmla="*/ 1437671 w 1722579"/>
                  <a:gd name="connsiteY5" fmla="*/ 296550 h 1275121"/>
                  <a:gd name="connsiteX6" fmla="*/ 1545573 w 1722579"/>
                  <a:gd name="connsiteY6" fmla="*/ 523513 h 1275121"/>
                  <a:gd name="connsiteX7" fmla="*/ 1683863 w 1722579"/>
                  <a:gd name="connsiteY7" fmla="*/ 1028519 h 1275121"/>
                  <a:gd name="connsiteX8" fmla="*/ 971941 w 1722579"/>
                  <a:gd name="connsiteY8" fmla="*/ 1270431 h 1275121"/>
                  <a:gd name="connsiteX9" fmla="*/ 632216 w 1722579"/>
                  <a:gd name="connsiteY9" fmla="*/ 914831 h 1275121"/>
                  <a:gd name="connsiteX10" fmla="*/ 216291 w 1722579"/>
                  <a:gd name="connsiteY10" fmla="*/ 762431 h 1275121"/>
                  <a:gd name="connsiteX11" fmla="*/ 3566 w 1722579"/>
                  <a:gd name="connsiteY11" fmla="*/ 524306 h 1275121"/>
                  <a:gd name="connsiteX0" fmla="*/ 3566 w 1710149"/>
                  <a:gd name="connsiteY0" fmla="*/ 524306 h 1289704"/>
                  <a:gd name="connsiteX1" fmla="*/ 121041 w 1710149"/>
                  <a:gd name="connsiteY1" fmla="*/ 168706 h 1289704"/>
                  <a:gd name="connsiteX2" fmla="*/ 583036 w 1710149"/>
                  <a:gd name="connsiteY2" fmla="*/ 163453 h 1289704"/>
                  <a:gd name="connsiteX3" fmla="*/ 920100 w 1710149"/>
                  <a:gd name="connsiteY3" fmla="*/ 75 h 1289704"/>
                  <a:gd name="connsiteX4" fmla="*/ 1199539 w 1710149"/>
                  <a:gd name="connsiteY4" fmla="*/ 186013 h 1289704"/>
                  <a:gd name="connsiteX5" fmla="*/ 1437671 w 1710149"/>
                  <a:gd name="connsiteY5" fmla="*/ 296550 h 1289704"/>
                  <a:gd name="connsiteX6" fmla="*/ 1545573 w 1710149"/>
                  <a:gd name="connsiteY6" fmla="*/ 523513 h 1289704"/>
                  <a:gd name="connsiteX7" fmla="*/ 1683863 w 1710149"/>
                  <a:gd name="connsiteY7" fmla="*/ 1028519 h 1289704"/>
                  <a:gd name="connsiteX8" fmla="*/ 971941 w 1710149"/>
                  <a:gd name="connsiteY8" fmla="*/ 1288086 h 1289704"/>
                  <a:gd name="connsiteX9" fmla="*/ 632216 w 1710149"/>
                  <a:gd name="connsiteY9" fmla="*/ 914831 h 1289704"/>
                  <a:gd name="connsiteX10" fmla="*/ 216291 w 1710149"/>
                  <a:gd name="connsiteY10" fmla="*/ 762431 h 1289704"/>
                  <a:gd name="connsiteX11" fmla="*/ 3566 w 1710149"/>
                  <a:gd name="connsiteY11" fmla="*/ 524306 h 1289704"/>
                  <a:gd name="connsiteX0" fmla="*/ 3144 w 1709727"/>
                  <a:gd name="connsiteY0" fmla="*/ 524546 h 1289944"/>
                  <a:gd name="connsiteX1" fmla="*/ 120619 w 1709727"/>
                  <a:gd name="connsiteY1" fmla="*/ 168946 h 1289944"/>
                  <a:gd name="connsiteX2" fmla="*/ 533000 w 1709727"/>
                  <a:gd name="connsiteY2" fmla="*/ 142507 h 1289944"/>
                  <a:gd name="connsiteX3" fmla="*/ 919678 w 1709727"/>
                  <a:gd name="connsiteY3" fmla="*/ 315 h 1289944"/>
                  <a:gd name="connsiteX4" fmla="*/ 1199117 w 1709727"/>
                  <a:gd name="connsiteY4" fmla="*/ 186253 h 1289944"/>
                  <a:gd name="connsiteX5" fmla="*/ 1437249 w 1709727"/>
                  <a:gd name="connsiteY5" fmla="*/ 296790 h 1289944"/>
                  <a:gd name="connsiteX6" fmla="*/ 1545151 w 1709727"/>
                  <a:gd name="connsiteY6" fmla="*/ 523753 h 1289944"/>
                  <a:gd name="connsiteX7" fmla="*/ 1683441 w 1709727"/>
                  <a:gd name="connsiteY7" fmla="*/ 1028759 h 1289944"/>
                  <a:gd name="connsiteX8" fmla="*/ 971519 w 1709727"/>
                  <a:gd name="connsiteY8" fmla="*/ 1288326 h 1289944"/>
                  <a:gd name="connsiteX9" fmla="*/ 631794 w 1709727"/>
                  <a:gd name="connsiteY9" fmla="*/ 915071 h 1289944"/>
                  <a:gd name="connsiteX10" fmla="*/ 215869 w 1709727"/>
                  <a:gd name="connsiteY10" fmla="*/ 762671 h 1289944"/>
                  <a:gd name="connsiteX11" fmla="*/ 3144 w 1709727"/>
                  <a:gd name="connsiteY11" fmla="*/ 524546 h 1289944"/>
                  <a:gd name="connsiteX0" fmla="*/ 3144 w 1709727"/>
                  <a:gd name="connsiteY0" fmla="*/ 531594 h 1296992"/>
                  <a:gd name="connsiteX1" fmla="*/ 120619 w 1709727"/>
                  <a:gd name="connsiteY1" fmla="*/ 175994 h 1296992"/>
                  <a:gd name="connsiteX2" fmla="*/ 533000 w 1709727"/>
                  <a:gd name="connsiteY2" fmla="*/ 149555 h 1296992"/>
                  <a:gd name="connsiteX3" fmla="*/ 845257 w 1709727"/>
                  <a:gd name="connsiteY3" fmla="*/ 301 h 1296992"/>
                  <a:gd name="connsiteX4" fmla="*/ 1199117 w 1709727"/>
                  <a:gd name="connsiteY4" fmla="*/ 193301 h 1296992"/>
                  <a:gd name="connsiteX5" fmla="*/ 1437249 w 1709727"/>
                  <a:gd name="connsiteY5" fmla="*/ 303838 h 1296992"/>
                  <a:gd name="connsiteX6" fmla="*/ 1545151 w 1709727"/>
                  <a:gd name="connsiteY6" fmla="*/ 530801 h 1296992"/>
                  <a:gd name="connsiteX7" fmla="*/ 1683441 w 1709727"/>
                  <a:gd name="connsiteY7" fmla="*/ 1035807 h 1296992"/>
                  <a:gd name="connsiteX8" fmla="*/ 971519 w 1709727"/>
                  <a:gd name="connsiteY8" fmla="*/ 1295374 h 1296992"/>
                  <a:gd name="connsiteX9" fmla="*/ 631794 w 1709727"/>
                  <a:gd name="connsiteY9" fmla="*/ 922119 h 1296992"/>
                  <a:gd name="connsiteX10" fmla="*/ 215869 w 1709727"/>
                  <a:gd name="connsiteY10" fmla="*/ 769719 h 1296992"/>
                  <a:gd name="connsiteX11" fmla="*/ 3144 w 1709727"/>
                  <a:gd name="connsiteY11" fmla="*/ 531594 h 1296992"/>
                  <a:gd name="connsiteX0" fmla="*/ 3144 w 1709727"/>
                  <a:gd name="connsiteY0" fmla="*/ 554511 h 1319909"/>
                  <a:gd name="connsiteX1" fmla="*/ 120619 w 1709727"/>
                  <a:gd name="connsiteY1" fmla="*/ 198911 h 1319909"/>
                  <a:gd name="connsiteX2" fmla="*/ 533000 w 1709727"/>
                  <a:gd name="connsiteY2" fmla="*/ 172472 h 1319909"/>
                  <a:gd name="connsiteX3" fmla="*/ 809819 w 1709727"/>
                  <a:gd name="connsiteY3" fmla="*/ 263 h 1319909"/>
                  <a:gd name="connsiteX4" fmla="*/ 1199117 w 1709727"/>
                  <a:gd name="connsiteY4" fmla="*/ 216218 h 1319909"/>
                  <a:gd name="connsiteX5" fmla="*/ 1437249 w 1709727"/>
                  <a:gd name="connsiteY5" fmla="*/ 326755 h 1319909"/>
                  <a:gd name="connsiteX6" fmla="*/ 1545151 w 1709727"/>
                  <a:gd name="connsiteY6" fmla="*/ 553718 h 1319909"/>
                  <a:gd name="connsiteX7" fmla="*/ 1683441 w 1709727"/>
                  <a:gd name="connsiteY7" fmla="*/ 1058724 h 1319909"/>
                  <a:gd name="connsiteX8" fmla="*/ 971519 w 1709727"/>
                  <a:gd name="connsiteY8" fmla="*/ 1318291 h 1319909"/>
                  <a:gd name="connsiteX9" fmla="*/ 631794 w 1709727"/>
                  <a:gd name="connsiteY9" fmla="*/ 945036 h 1319909"/>
                  <a:gd name="connsiteX10" fmla="*/ 215869 w 1709727"/>
                  <a:gd name="connsiteY10" fmla="*/ 792636 h 1319909"/>
                  <a:gd name="connsiteX11" fmla="*/ 3144 w 1709727"/>
                  <a:gd name="connsiteY11" fmla="*/ 554511 h 131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09727" h="1319909">
                    <a:moveTo>
                      <a:pt x="3144" y="554511"/>
                    </a:moveTo>
                    <a:cubicBezTo>
                      <a:pt x="-12731" y="455557"/>
                      <a:pt x="32310" y="262584"/>
                      <a:pt x="120619" y="198911"/>
                    </a:cubicBezTo>
                    <a:cubicBezTo>
                      <a:pt x="208928" y="135238"/>
                      <a:pt x="418133" y="205580"/>
                      <a:pt x="533000" y="172472"/>
                    </a:cubicBezTo>
                    <a:cubicBezTo>
                      <a:pt x="647867" y="139364"/>
                      <a:pt x="698800" y="-7028"/>
                      <a:pt x="809819" y="263"/>
                    </a:cubicBezTo>
                    <a:cubicBezTo>
                      <a:pt x="920838" y="7554"/>
                      <a:pt x="1094545" y="161803"/>
                      <a:pt x="1199117" y="216218"/>
                    </a:cubicBezTo>
                    <a:cubicBezTo>
                      <a:pt x="1303689" y="270633"/>
                      <a:pt x="1379577" y="270505"/>
                      <a:pt x="1437249" y="326755"/>
                    </a:cubicBezTo>
                    <a:cubicBezTo>
                      <a:pt x="1494921" y="383005"/>
                      <a:pt x="1504119" y="431723"/>
                      <a:pt x="1545151" y="553718"/>
                    </a:cubicBezTo>
                    <a:cubicBezTo>
                      <a:pt x="1586183" y="675713"/>
                      <a:pt x="1779046" y="931295"/>
                      <a:pt x="1683441" y="1058724"/>
                    </a:cubicBezTo>
                    <a:cubicBezTo>
                      <a:pt x="1587836" y="1186153"/>
                      <a:pt x="1146793" y="1337239"/>
                      <a:pt x="971519" y="1318291"/>
                    </a:cubicBezTo>
                    <a:cubicBezTo>
                      <a:pt x="796245" y="1299343"/>
                      <a:pt x="757736" y="1029703"/>
                      <a:pt x="631794" y="945036"/>
                    </a:cubicBezTo>
                    <a:cubicBezTo>
                      <a:pt x="505852" y="860369"/>
                      <a:pt x="321702" y="855078"/>
                      <a:pt x="215869" y="792636"/>
                    </a:cubicBezTo>
                    <a:cubicBezTo>
                      <a:pt x="110036" y="730194"/>
                      <a:pt x="19019" y="653465"/>
                      <a:pt x="3144" y="554511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113"/>
              <p:cNvSpPr/>
              <p:nvPr/>
            </p:nvSpPr>
            <p:spPr>
              <a:xfrm>
                <a:off x="8793035" y="3782987"/>
                <a:ext cx="1274614" cy="1135106"/>
              </a:xfrm>
              <a:custGeom>
                <a:avLst/>
                <a:gdLst>
                  <a:gd name="connsiteX0" fmla="*/ 226027 w 1030423"/>
                  <a:gd name="connsiteY0" fmla="*/ 183350 h 919308"/>
                  <a:gd name="connsiteX1" fmla="*/ 92677 w 1030423"/>
                  <a:gd name="connsiteY1" fmla="*/ 224625 h 919308"/>
                  <a:gd name="connsiteX2" fmla="*/ 3777 w 1030423"/>
                  <a:gd name="connsiteY2" fmla="*/ 440525 h 919308"/>
                  <a:gd name="connsiteX3" fmla="*/ 219677 w 1030423"/>
                  <a:gd name="connsiteY3" fmla="*/ 599275 h 919308"/>
                  <a:gd name="connsiteX4" fmla="*/ 260952 w 1030423"/>
                  <a:gd name="connsiteY4" fmla="*/ 808825 h 919308"/>
                  <a:gd name="connsiteX5" fmla="*/ 353027 w 1030423"/>
                  <a:gd name="connsiteY5" fmla="*/ 888200 h 919308"/>
                  <a:gd name="connsiteX6" fmla="*/ 581627 w 1030423"/>
                  <a:gd name="connsiteY6" fmla="*/ 907250 h 919308"/>
                  <a:gd name="connsiteX7" fmla="*/ 1016602 w 1030423"/>
                  <a:gd name="connsiteY7" fmla="*/ 710400 h 919308"/>
                  <a:gd name="connsiteX8" fmla="*/ 918177 w 1030423"/>
                  <a:gd name="connsiteY8" fmla="*/ 329400 h 919308"/>
                  <a:gd name="connsiteX9" fmla="*/ 876902 w 1030423"/>
                  <a:gd name="connsiteY9" fmla="*/ 91275 h 919308"/>
                  <a:gd name="connsiteX10" fmla="*/ 591152 w 1030423"/>
                  <a:gd name="connsiteY10" fmla="*/ 2375 h 919308"/>
                  <a:gd name="connsiteX11" fmla="*/ 356202 w 1030423"/>
                  <a:gd name="connsiteY11" fmla="*/ 173825 h 919308"/>
                  <a:gd name="connsiteX12" fmla="*/ 226027 w 1030423"/>
                  <a:gd name="connsiteY12" fmla="*/ 183350 h 919308"/>
                  <a:gd name="connsiteX0" fmla="*/ 226027 w 1031299"/>
                  <a:gd name="connsiteY0" fmla="*/ 183350 h 919308"/>
                  <a:gd name="connsiteX1" fmla="*/ 92677 w 1031299"/>
                  <a:gd name="connsiteY1" fmla="*/ 224625 h 919308"/>
                  <a:gd name="connsiteX2" fmla="*/ 3777 w 1031299"/>
                  <a:gd name="connsiteY2" fmla="*/ 440525 h 919308"/>
                  <a:gd name="connsiteX3" fmla="*/ 219677 w 1031299"/>
                  <a:gd name="connsiteY3" fmla="*/ 599275 h 919308"/>
                  <a:gd name="connsiteX4" fmla="*/ 260952 w 1031299"/>
                  <a:gd name="connsiteY4" fmla="*/ 808825 h 919308"/>
                  <a:gd name="connsiteX5" fmla="*/ 353027 w 1031299"/>
                  <a:gd name="connsiteY5" fmla="*/ 888200 h 919308"/>
                  <a:gd name="connsiteX6" fmla="*/ 581627 w 1031299"/>
                  <a:gd name="connsiteY6" fmla="*/ 907250 h 919308"/>
                  <a:gd name="connsiteX7" fmla="*/ 1016602 w 1031299"/>
                  <a:gd name="connsiteY7" fmla="*/ 710400 h 919308"/>
                  <a:gd name="connsiteX8" fmla="*/ 918177 w 1031299"/>
                  <a:gd name="connsiteY8" fmla="*/ 329400 h 919308"/>
                  <a:gd name="connsiteX9" fmla="*/ 810227 w 1031299"/>
                  <a:gd name="connsiteY9" fmla="*/ 91275 h 919308"/>
                  <a:gd name="connsiteX10" fmla="*/ 591152 w 1031299"/>
                  <a:gd name="connsiteY10" fmla="*/ 2375 h 919308"/>
                  <a:gd name="connsiteX11" fmla="*/ 356202 w 1031299"/>
                  <a:gd name="connsiteY11" fmla="*/ 173825 h 919308"/>
                  <a:gd name="connsiteX12" fmla="*/ 226027 w 1031299"/>
                  <a:gd name="connsiteY12" fmla="*/ 183350 h 919308"/>
                  <a:gd name="connsiteX0" fmla="*/ 226027 w 1029085"/>
                  <a:gd name="connsiteY0" fmla="*/ 183471 h 919429"/>
                  <a:gd name="connsiteX1" fmla="*/ 92677 w 1029085"/>
                  <a:gd name="connsiteY1" fmla="*/ 224746 h 919429"/>
                  <a:gd name="connsiteX2" fmla="*/ 3777 w 1029085"/>
                  <a:gd name="connsiteY2" fmla="*/ 440646 h 919429"/>
                  <a:gd name="connsiteX3" fmla="*/ 219677 w 1029085"/>
                  <a:gd name="connsiteY3" fmla="*/ 599396 h 919429"/>
                  <a:gd name="connsiteX4" fmla="*/ 260952 w 1029085"/>
                  <a:gd name="connsiteY4" fmla="*/ 808946 h 919429"/>
                  <a:gd name="connsiteX5" fmla="*/ 353027 w 1029085"/>
                  <a:gd name="connsiteY5" fmla="*/ 888321 h 919429"/>
                  <a:gd name="connsiteX6" fmla="*/ 581627 w 1029085"/>
                  <a:gd name="connsiteY6" fmla="*/ 907371 h 919429"/>
                  <a:gd name="connsiteX7" fmla="*/ 1016602 w 1029085"/>
                  <a:gd name="connsiteY7" fmla="*/ 710521 h 919429"/>
                  <a:gd name="connsiteX8" fmla="*/ 902302 w 1029085"/>
                  <a:gd name="connsiteY8" fmla="*/ 348571 h 919429"/>
                  <a:gd name="connsiteX9" fmla="*/ 810227 w 1029085"/>
                  <a:gd name="connsiteY9" fmla="*/ 91396 h 919429"/>
                  <a:gd name="connsiteX10" fmla="*/ 591152 w 1029085"/>
                  <a:gd name="connsiteY10" fmla="*/ 2496 h 919429"/>
                  <a:gd name="connsiteX11" fmla="*/ 356202 w 1029085"/>
                  <a:gd name="connsiteY11" fmla="*/ 173946 h 919429"/>
                  <a:gd name="connsiteX12" fmla="*/ 226027 w 1029085"/>
                  <a:gd name="connsiteY12" fmla="*/ 183471 h 919429"/>
                  <a:gd name="connsiteX0" fmla="*/ 226027 w 1041064"/>
                  <a:gd name="connsiteY0" fmla="*/ 183471 h 923158"/>
                  <a:gd name="connsiteX1" fmla="*/ 92677 w 1041064"/>
                  <a:gd name="connsiteY1" fmla="*/ 224746 h 923158"/>
                  <a:gd name="connsiteX2" fmla="*/ 3777 w 1041064"/>
                  <a:gd name="connsiteY2" fmla="*/ 440646 h 923158"/>
                  <a:gd name="connsiteX3" fmla="*/ 219677 w 1041064"/>
                  <a:gd name="connsiteY3" fmla="*/ 599396 h 923158"/>
                  <a:gd name="connsiteX4" fmla="*/ 260952 w 1041064"/>
                  <a:gd name="connsiteY4" fmla="*/ 808946 h 923158"/>
                  <a:gd name="connsiteX5" fmla="*/ 353027 w 1041064"/>
                  <a:gd name="connsiteY5" fmla="*/ 888321 h 923158"/>
                  <a:gd name="connsiteX6" fmla="*/ 581627 w 1041064"/>
                  <a:gd name="connsiteY6" fmla="*/ 907371 h 923158"/>
                  <a:gd name="connsiteX7" fmla="*/ 1029302 w 1041064"/>
                  <a:gd name="connsiteY7" fmla="*/ 659721 h 923158"/>
                  <a:gd name="connsiteX8" fmla="*/ 902302 w 1041064"/>
                  <a:gd name="connsiteY8" fmla="*/ 348571 h 923158"/>
                  <a:gd name="connsiteX9" fmla="*/ 810227 w 1041064"/>
                  <a:gd name="connsiteY9" fmla="*/ 91396 h 923158"/>
                  <a:gd name="connsiteX10" fmla="*/ 591152 w 1041064"/>
                  <a:gd name="connsiteY10" fmla="*/ 2496 h 923158"/>
                  <a:gd name="connsiteX11" fmla="*/ 356202 w 1041064"/>
                  <a:gd name="connsiteY11" fmla="*/ 173946 h 923158"/>
                  <a:gd name="connsiteX12" fmla="*/ 226027 w 1041064"/>
                  <a:gd name="connsiteY12" fmla="*/ 183471 h 923158"/>
                  <a:gd name="connsiteX0" fmla="*/ 226027 w 1048826"/>
                  <a:gd name="connsiteY0" fmla="*/ 183471 h 923158"/>
                  <a:gd name="connsiteX1" fmla="*/ 92677 w 1048826"/>
                  <a:gd name="connsiteY1" fmla="*/ 224746 h 923158"/>
                  <a:gd name="connsiteX2" fmla="*/ 3777 w 1048826"/>
                  <a:gd name="connsiteY2" fmla="*/ 440646 h 923158"/>
                  <a:gd name="connsiteX3" fmla="*/ 219677 w 1048826"/>
                  <a:gd name="connsiteY3" fmla="*/ 599396 h 923158"/>
                  <a:gd name="connsiteX4" fmla="*/ 260952 w 1048826"/>
                  <a:gd name="connsiteY4" fmla="*/ 808946 h 923158"/>
                  <a:gd name="connsiteX5" fmla="*/ 353027 w 1048826"/>
                  <a:gd name="connsiteY5" fmla="*/ 888321 h 923158"/>
                  <a:gd name="connsiteX6" fmla="*/ 581627 w 1048826"/>
                  <a:gd name="connsiteY6" fmla="*/ 907371 h 923158"/>
                  <a:gd name="connsiteX7" fmla="*/ 1029302 w 1048826"/>
                  <a:gd name="connsiteY7" fmla="*/ 659721 h 923158"/>
                  <a:gd name="connsiteX8" fmla="*/ 902302 w 1048826"/>
                  <a:gd name="connsiteY8" fmla="*/ 348571 h 923158"/>
                  <a:gd name="connsiteX9" fmla="*/ 810227 w 1048826"/>
                  <a:gd name="connsiteY9" fmla="*/ 91396 h 923158"/>
                  <a:gd name="connsiteX10" fmla="*/ 591152 w 1048826"/>
                  <a:gd name="connsiteY10" fmla="*/ 2496 h 923158"/>
                  <a:gd name="connsiteX11" fmla="*/ 356202 w 1048826"/>
                  <a:gd name="connsiteY11" fmla="*/ 173946 h 923158"/>
                  <a:gd name="connsiteX12" fmla="*/ 226027 w 1048826"/>
                  <a:gd name="connsiteY12" fmla="*/ 183471 h 923158"/>
                  <a:gd name="connsiteX0" fmla="*/ 226027 w 1041064"/>
                  <a:gd name="connsiteY0" fmla="*/ 183471 h 923158"/>
                  <a:gd name="connsiteX1" fmla="*/ 92677 w 1041064"/>
                  <a:gd name="connsiteY1" fmla="*/ 224746 h 923158"/>
                  <a:gd name="connsiteX2" fmla="*/ 3777 w 1041064"/>
                  <a:gd name="connsiteY2" fmla="*/ 440646 h 923158"/>
                  <a:gd name="connsiteX3" fmla="*/ 219677 w 1041064"/>
                  <a:gd name="connsiteY3" fmla="*/ 599396 h 923158"/>
                  <a:gd name="connsiteX4" fmla="*/ 260952 w 1041064"/>
                  <a:gd name="connsiteY4" fmla="*/ 808946 h 923158"/>
                  <a:gd name="connsiteX5" fmla="*/ 353027 w 1041064"/>
                  <a:gd name="connsiteY5" fmla="*/ 888321 h 923158"/>
                  <a:gd name="connsiteX6" fmla="*/ 581627 w 1041064"/>
                  <a:gd name="connsiteY6" fmla="*/ 907371 h 923158"/>
                  <a:gd name="connsiteX7" fmla="*/ 1029302 w 1041064"/>
                  <a:gd name="connsiteY7" fmla="*/ 659721 h 923158"/>
                  <a:gd name="connsiteX8" fmla="*/ 902302 w 1041064"/>
                  <a:gd name="connsiteY8" fmla="*/ 348571 h 923158"/>
                  <a:gd name="connsiteX9" fmla="*/ 810227 w 1041064"/>
                  <a:gd name="connsiteY9" fmla="*/ 91396 h 923158"/>
                  <a:gd name="connsiteX10" fmla="*/ 591152 w 1041064"/>
                  <a:gd name="connsiteY10" fmla="*/ 2496 h 923158"/>
                  <a:gd name="connsiteX11" fmla="*/ 356202 w 1041064"/>
                  <a:gd name="connsiteY11" fmla="*/ 173946 h 923158"/>
                  <a:gd name="connsiteX12" fmla="*/ 226027 w 1041064"/>
                  <a:gd name="connsiteY12" fmla="*/ 183471 h 923158"/>
                  <a:gd name="connsiteX0" fmla="*/ 226027 w 1041064"/>
                  <a:gd name="connsiteY0" fmla="*/ 183471 h 932031"/>
                  <a:gd name="connsiteX1" fmla="*/ 92677 w 1041064"/>
                  <a:gd name="connsiteY1" fmla="*/ 224746 h 932031"/>
                  <a:gd name="connsiteX2" fmla="*/ 3777 w 1041064"/>
                  <a:gd name="connsiteY2" fmla="*/ 440646 h 932031"/>
                  <a:gd name="connsiteX3" fmla="*/ 219677 w 1041064"/>
                  <a:gd name="connsiteY3" fmla="*/ 599396 h 932031"/>
                  <a:gd name="connsiteX4" fmla="*/ 353027 w 1041064"/>
                  <a:gd name="connsiteY4" fmla="*/ 888321 h 932031"/>
                  <a:gd name="connsiteX5" fmla="*/ 581627 w 1041064"/>
                  <a:gd name="connsiteY5" fmla="*/ 907371 h 932031"/>
                  <a:gd name="connsiteX6" fmla="*/ 1029302 w 1041064"/>
                  <a:gd name="connsiteY6" fmla="*/ 659721 h 932031"/>
                  <a:gd name="connsiteX7" fmla="*/ 902302 w 1041064"/>
                  <a:gd name="connsiteY7" fmla="*/ 348571 h 932031"/>
                  <a:gd name="connsiteX8" fmla="*/ 810227 w 1041064"/>
                  <a:gd name="connsiteY8" fmla="*/ 91396 h 932031"/>
                  <a:gd name="connsiteX9" fmla="*/ 591152 w 1041064"/>
                  <a:gd name="connsiteY9" fmla="*/ 2496 h 932031"/>
                  <a:gd name="connsiteX10" fmla="*/ 356202 w 1041064"/>
                  <a:gd name="connsiteY10" fmla="*/ 173946 h 932031"/>
                  <a:gd name="connsiteX11" fmla="*/ 226027 w 1041064"/>
                  <a:gd name="connsiteY11" fmla="*/ 183471 h 932031"/>
                  <a:gd name="connsiteX0" fmla="*/ 357285 w 1042147"/>
                  <a:gd name="connsiteY0" fmla="*/ 173946 h 932030"/>
                  <a:gd name="connsiteX1" fmla="*/ 93760 w 1042147"/>
                  <a:gd name="connsiteY1" fmla="*/ 224746 h 932030"/>
                  <a:gd name="connsiteX2" fmla="*/ 4860 w 1042147"/>
                  <a:gd name="connsiteY2" fmla="*/ 440646 h 932030"/>
                  <a:gd name="connsiteX3" fmla="*/ 220760 w 1042147"/>
                  <a:gd name="connsiteY3" fmla="*/ 599396 h 932030"/>
                  <a:gd name="connsiteX4" fmla="*/ 354110 w 1042147"/>
                  <a:gd name="connsiteY4" fmla="*/ 888321 h 932030"/>
                  <a:gd name="connsiteX5" fmla="*/ 582710 w 1042147"/>
                  <a:gd name="connsiteY5" fmla="*/ 907371 h 932030"/>
                  <a:gd name="connsiteX6" fmla="*/ 1030385 w 1042147"/>
                  <a:gd name="connsiteY6" fmla="*/ 659721 h 932030"/>
                  <a:gd name="connsiteX7" fmla="*/ 903385 w 1042147"/>
                  <a:gd name="connsiteY7" fmla="*/ 348571 h 932030"/>
                  <a:gd name="connsiteX8" fmla="*/ 811310 w 1042147"/>
                  <a:gd name="connsiteY8" fmla="*/ 91396 h 932030"/>
                  <a:gd name="connsiteX9" fmla="*/ 592235 w 1042147"/>
                  <a:gd name="connsiteY9" fmla="*/ 2496 h 932030"/>
                  <a:gd name="connsiteX10" fmla="*/ 357285 w 1042147"/>
                  <a:gd name="connsiteY10" fmla="*/ 173946 h 932030"/>
                  <a:gd name="connsiteX0" fmla="*/ 329448 w 1014310"/>
                  <a:gd name="connsiteY0" fmla="*/ 173946 h 932030"/>
                  <a:gd name="connsiteX1" fmla="*/ 65923 w 1014310"/>
                  <a:gd name="connsiteY1" fmla="*/ 224746 h 932030"/>
                  <a:gd name="connsiteX2" fmla="*/ 7354 w 1014310"/>
                  <a:gd name="connsiteY2" fmla="*/ 440647 h 932030"/>
                  <a:gd name="connsiteX3" fmla="*/ 192923 w 1014310"/>
                  <a:gd name="connsiteY3" fmla="*/ 599396 h 932030"/>
                  <a:gd name="connsiteX4" fmla="*/ 326273 w 1014310"/>
                  <a:gd name="connsiteY4" fmla="*/ 888321 h 932030"/>
                  <a:gd name="connsiteX5" fmla="*/ 554873 w 1014310"/>
                  <a:gd name="connsiteY5" fmla="*/ 907371 h 932030"/>
                  <a:gd name="connsiteX6" fmla="*/ 1002548 w 1014310"/>
                  <a:gd name="connsiteY6" fmla="*/ 659721 h 932030"/>
                  <a:gd name="connsiteX7" fmla="*/ 875548 w 1014310"/>
                  <a:gd name="connsiteY7" fmla="*/ 348571 h 932030"/>
                  <a:gd name="connsiteX8" fmla="*/ 783473 w 1014310"/>
                  <a:gd name="connsiteY8" fmla="*/ 91396 h 932030"/>
                  <a:gd name="connsiteX9" fmla="*/ 564398 w 1014310"/>
                  <a:gd name="connsiteY9" fmla="*/ 2496 h 932030"/>
                  <a:gd name="connsiteX10" fmla="*/ 329448 w 1014310"/>
                  <a:gd name="connsiteY10" fmla="*/ 173946 h 932030"/>
                  <a:gd name="connsiteX0" fmla="*/ 329448 w 1014310"/>
                  <a:gd name="connsiteY0" fmla="*/ 143704 h 901788"/>
                  <a:gd name="connsiteX1" fmla="*/ 65923 w 1014310"/>
                  <a:gd name="connsiteY1" fmla="*/ 194504 h 901788"/>
                  <a:gd name="connsiteX2" fmla="*/ 7354 w 1014310"/>
                  <a:gd name="connsiteY2" fmla="*/ 410405 h 901788"/>
                  <a:gd name="connsiteX3" fmla="*/ 192923 w 1014310"/>
                  <a:gd name="connsiteY3" fmla="*/ 569154 h 901788"/>
                  <a:gd name="connsiteX4" fmla="*/ 326273 w 1014310"/>
                  <a:gd name="connsiteY4" fmla="*/ 858079 h 901788"/>
                  <a:gd name="connsiteX5" fmla="*/ 554873 w 1014310"/>
                  <a:gd name="connsiteY5" fmla="*/ 877129 h 901788"/>
                  <a:gd name="connsiteX6" fmla="*/ 1002548 w 1014310"/>
                  <a:gd name="connsiteY6" fmla="*/ 629479 h 901788"/>
                  <a:gd name="connsiteX7" fmla="*/ 875548 w 1014310"/>
                  <a:gd name="connsiteY7" fmla="*/ 318329 h 901788"/>
                  <a:gd name="connsiteX8" fmla="*/ 783473 w 1014310"/>
                  <a:gd name="connsiteY8" fmla="*/ 61154 h 901788"/>
                  <a:gd name="connsiteX9" fmla="*/ 537438 w 1014310"/>
                  <a:gd name="connsiteY9" fmla="*/ 4424 h 901788"/>
                  <a:gd name="connsiteX10" fmla="*/ 329448 w 1014310"/>
                  <a:gd name="connsiteY10" fmla="*/ 143704 h 901788"/>
                  <a:gd name="connsiteX0" fmla="*/ 329448 w 1014691"/>
                  <a:gd name="connsiteY0" fmla="*/ 142694 h 900778"/>
                  <a:gd name="connsiteX1" fmla="*/ 65923 w 1014691"/>
                  <a:gd name="connsiteY1" fmla="*/ 193494 h 900778"/>
                  <a:gd name="connsiteX2" fmla="*/ 7354 w 1014691"/>
                  <a:gd name="connsiteY2" fmla="*/ 409395 h 900778"/>
                  <a:gd name="connsiteX3" fmla="*/ 192923 w 1014691"/>
                  <a:gd name="connsiteY3" fmla="*/ 568144 h 900778"/>
                  <a:gd name="connsiteX4" fmla="*/ 326273 w 1014691"/>
                  <a:gd name="connsiteY4" fmla="*/ 857069 h 900778"/>
                  <a:gd name="connsiteX5" fmla="*/ 554873 w 1014691"/>
                  <a:gd name="connsiteY5" fmla="*/ 876119 h 900778"/>
                  <a:gd name="connsiteX6" fmla="*/ 1002548 w 1014691"/>
                  <a:gd name="connsiteY6" fmla="*/ 628469 h 900778"/>
                  <a:gd name="connsiteX7" fmla="*/ 875548 w 1014691"/>
                  <a:gd name="connsiteY7" fmla="*/ 317319 h 900778"/>
                  <a:gd name="connsiteX8" fmla="*/ 746402 w 1014691"/>
                  <a:gd name="connsiteY8" fmla="*/ 70867 h 900778"/>
                  <a:gd name="connsiteX9" fmla="*/ 537438 w 1014691"/>
                  <a:gd name="connsiteY9" fmla="*/ 3414 h 900778"/>
                  <a:gd name="connsiteX10" fmla="*/ 329448 w 1014691"/>
                  <a:gd name="connsiteY10" fmla="*/ 142694 h 900778"/>
                  <a:gd name="connsiteX0" fmla="*/ 329448 w 1008519"/>
                  <a:gd name="connsiteY0" fmla="*/ 142736 h 900820"/>
                  <a:gd name="connsiteX1" fmla="*/ 65923 w 1008519"/>
                  <a:gd name="connsiteY1" fmla="*/ 193536 h 900820"/>
                  <a:gd name="connsiteX2" fmla="*/ 7354 w 1008519"/>
                  <a:gd name="connsiteY2" fmla="*/ 409437 h 900820"/>
                  <a:gd name="connsiteX3" fmla="*/ 192923 w 1008519"/>
                  <a:gd name="connsiteY3" fmla="*/ 568186 h 900820"/>
                  <a:gd name="connsiteX4" fmla="*/ 326273 w 1008519"/>
                  <a:gd name="connsiteY4" fmla="*/ 857111 h 900820"/>
                  <a:gd name="connsiteX5" fmla="*/ 554873 w 1008519"/>
                  <a:gd name="connsiteY5" fmla="*/ 876161 h 900820"/>
                  <a:gd name="connsiteX6" fmla="*/ 1002548 w 1008519"/>
                  <a:gd name="connsiteY6" fmla="*/ 628511 h 900820"/>
                  <a:gd name="connsiteX7" fmla="*/ 808146 w 1008519"/>
                  <a:gd name="connsiteY7" fmla="*/ 320936 h 900820"/>
                  <a:gd name="connsiteX8" fmla="*/ 746402 w 1008519"/>
                  <a:gd name="connsiteY8" fmla="*/ 70909 h 900820"/>
                  <a:gd name="connsiteX9" fmla="*/ 537438 w 1008519"/>
                  <a:gd name="connsiteY9" fmla="*/ 3456 h 900820"/>
                  <a:gd name="connsiteX10" fmla="*/ 329448 w 1008519"/>
                  <a:gd name="connsiteY10" fmla="*/ 142736 h 900820"/>
                  <a:gd name="connsiteX0" fmla="*/ 290827 w 969898"/>
                  <a:gd name="connsiteY0" fmla="*/ 142736 h 900820"/>
                  <a:gd name="connsiteX1" fmla="*/ 27302 w 969898"/>
                  <a:gd name="connsiteY1" fmla="*/ 193536 h 900820"/>
                  <a:gd name="connsiteX2" fmla="*/ 22654 w 969898"/>
                  <a:gd name="connsiteY2" fmla="*/ 409437 h 900820"/>
                  <a:gd name="connsiteX3" fmla="*/ 154302 w 969898"/>
                  <a:gd name="connsiteY3" fmla="*/ 568186 h 900820"/>
                  <a:gd name="connsiteX4" fmla="*/ 287652 w 969898"/>
                  <a:gd name="connsiteY4" fmla="*/ 857111 h 900820"/>
                  <a:gd name="connsiteX5" fmla="*/ 516252 w 969898"/>
                  <a:gd name="connsiteY5" fmla="*/ 876161 h 900820"/>
                  <a:gd name="connsiteX6" fmla="*/ 963927 w 969898"/>
                  <a:gd name="connsiteY6" fmla="*/ 628511 h 900820"/>
                  <a:gd name="connsiteX7" fmla="*/ 769525 w 969898"/>
                  <a:gd name="connsiteY7" fmla="*/ 320936 h 900820"/>
                  <a:gd name="connsiteX8" fmla="*/ 707781 w 969898"/>
                  <a:gd name="connsiteY8" fmla="*/ 70909 h 900820"/>
                  <a:gd name="connsiteX9" fmla="*/ 498817 w 969898"/>
                  <a:gd name="connsiteY9" fmla="*/ 3456 h 900820"/>
                  <a:gd name="connsiteX10" fmla="*/ 290827 w 969898"/>
                  <a:gd name="connsiteY10" fmla="*/ 142736 h 900820"/>
                  <a:gd name="connsiteX0" fmla="*/ 273501 w 952572"/>
                  <a:gd name="connsiteY0" fmla="*/ 142736 h 900820"/>
                  <a:gd name="connsiteX1" fmla="*/ 50417 w 952572"/>
                  <a:gd name="connsiteY1" fmla="*/ 232855 h 900820"/>
                  <a:gd name="connsiteX2" fmla="*/ 5328 w 952572"/>
                  <a:gd name="connsiteY2" fmla="*/ 409437 h 900820"/>
                  <a:gd name="connsiteX3" fmla="*/ 136976 w 952572"/>
                  <a:gd name="connsiteY3" fmla="*/ 568186 h 900820"/>
                  <a:gd name="connsiteX4" fmla="*/ 270326 w 952572"/>
                  <a:gd name="connsiteY4" fmla="*/ 857111 h 900820"/>
                  <a:gd name="connsiteX5" fmla="*/ 498926 w 952572"/>
                  <a:gd name="connsiteY5" fmla="*/ 876161 h 900820"/>
                  <a:gd name="connsiteX6" fmla="*/ 946601 w 952572"/>
                  <a:gd name="connsiteY6" fmla="*/ 628511 h 900820"/>
                  <a:gd name="connsiteX7" fmla="*/ 752199 w 952572"/>
                  <a:gd name="connsiteY7" fmla="*/ 320936 h 900820"/>
                  <a:gd name="connsiteX8" fmla="*/ 690455 w 952572"/>
                  <a:gd name="connsiteY8" fmla="*/ 70909 h 900820"/>
                  <a:gd name="connsiteX9" fmla="*/ 481491 w 952572"/>
                  <a:gd name="connsiteY9" fmla="*/ 3456 h 900820"/>
                  <a:gd name="connsiteX10" fmla="*/ 273501 w 952572"/>
                  <a:gd name="connsiteY10" fmla="*/ 142736 h 900820"/>
                  <a:gd name="connsiteX0" fmla="*/ 318449 w 953709"/>
                  <a:gd name="connsiteY0" fmla="*/ 210650 h 900820"/>
                  <a:gd name="connsiteX1" fmla="*/ 51554 w 953709"/>
                  <a:gd name="connsiteY1" fmla="*/ 232855 h 900820"/>
                  <a:gd name="connsiteX2" fmla="*/ 6465 w 953709"/>
                  <a:gd name="connsiteY2" fmla="*/ 409437 h 900820"/>
                  <a:gd name="connsiteX3" fmla="*/ 138113 w 953709"/>
                  <a:gd name="connsiteY3" fmla="*/ 568186 h 900820"/>
                  <a:gd name="connsiteX4" fmla="*/ 271463 w 953709"/>
                  <a:gd name="connsiteY4" fmla="*/ 857111 h 900820"/>
                  <a:gd name="connsiteX5" fmla="*/ 500063 w 953709"/>
                  <a:gd name="connsiteY5" fmla="*/ 876161 h 900820"/>
                  <a:gd name="connsiteX6" fmla="*/ 947738 w 953709"/>
                  <a:gd name="connsiteY6" fmla="*/ 628511 h 900820"/>
                  <a:gd name="connsiteX7" fmla="*/ 753336 w 953709"/>
                  <a:gd name="connsiteY7" fmla="*/ 320936 h 900820"/>
                  <a:gd name="connsiteX8" fmla="*/ 691592 w 953709"/>
                  <a:gd name="connsiteY8" fmla="*/ 70909 h 900820"/>
                  <a:gd name="connsiteX9" fmla="*/ 482628 w 953709"/>
                  <a:gd name="connsiteY9" fmla="*/ 3456 h 900820"/>
                  <a:gd name="connsiteX10" fmla="*/ 318449 w 953709"/>
                  <a:gd name="connsiteY10" fmla="*/ 210650 h 90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3709" h="900820">
                    <a:moveTo>
                      <a:pt x="318449" y="210650"/>
                    </a:moveTo>
                    <a:cubicBezTo>
                      <a:pt x="246603" y="248883"/>
                      <a:pt x="103551" y="199724"/>
                      <a:pt x="51554" y="232855"/>
                    </a:cubicBezTo>
                    <a:cubicBezTo>
                      <a:pt x="-443" y="265986"/>
                      <a:pt x="-7961" y="353549"/>
                      <a:pt x="6465" y="409437"/>
                    </a:cubicBezTo>
                    <a:cubicBezTo>
                      <a:pt x="20891" y="465325"/>
                      <a:pt x="93947" y="493574"/>
                      <a:pt x="138113" y="568186"/>
                    </a:cubicBezTo>
                    <a:cubicBezTo>
                      <a:pt x="182279" y="642798"/>
                      <a:pt x="211138" y="805782"/>
                      <a:pt x="271463" y="857111"/>
                    </a:cubicBezTo>
                    <a:cubicBezTo>
                      <a:pt x="331788" y="908440"/>
                      <a:pt x="387351" y="914261"/>
                      <a:pt x="500063" y="876161"/>
                    </a:cubicBezTo>
                    <a:cubicBezTo>
                      <a:pt x="612776" y="838061"/>
                      <a:pt x="905526" y="721048"/>
                      <a:pt x="947738" y="628511"/>
                    </a:cubicBezTo>
                    <a:cubicBezTo>
                      <a:pt x="989950" y="535974"/>
                      <a:pt x="796027" y="413870"/>
                      <a:pt x="753336" y="320936"/>
                    </a:cubicBezTo>
                    <a:cubicBezTo>
                      <a:pt x="710645" y="228002"/>
                      <a:pt x="736710" y="123822"/>
                      <a:pt x="691592" y="70909"/>
                    </a:cubicBezTo>
                    <a:cubicBezTo>
                      <a:pt x="646474" y="17996"/>
                      <a:pt x="569411" y="-10302"/>
                      <a:pt x="482628" y="3456"/>
                    </a:cubicBezTo>
                    <a:cubicBezTo>
                      <a:pt x="395845" y="17214"/>
                      <a:pt x="390295" y="172417"/>
                      <a:pt x="318449" y="21065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 114"/>
              <p:cNvSpPr/>
              <p:nvPr/>
            </p:nvSpPr>
            <p:spPr>
              <a:xfrm>
                <a:off x="7878975" y="3198678"/>
                <a:ext cx="2831048" cy="2229118"/>
              </a:xfrm>
              <a:custGeom>
                <a:avLst/>
                <a:gdLst>
                  <a:gd name="connsiteX0" fmla="*/ 3170 w 1809747"/>
                  <a:gd name="connsiteY0" fmla="*/ 547653 h 1297136"/>
                  <a:gd name="connsiteX1" fmla="*/ 120645 w 1809747"/>
                  <a:gd name="connsiteY1" fmla="*/ 192053 h 1297136"/>
                  <a:gd name="connsiteX2" fmla="*/ 536570 w 1809747"/>
                  <a:gd name="connsiteY2" fmla="*/ 144428 h 1297136"/>
                  <a:gd name="connsiteX3" fmla="*/ 838195 w 1809747"/>
                  <a:gd name="connsiteY3" fmla="*/ 26953 h 1297136"/>
                  <a:gd name="connsiteX4" fmla="*/ 1250945 w 1809747"/>
                  <a:gd name="connsiteY4" fmla="*/ 7903 h 1297136"/>
                  <a:gd name="connsiteX5" fmla="*/ 1584320 w 1809747"/>
                  <a:gd name="connsiteY5" fmla="*/ 131728 h 1297136"/>
                  <a:gd name="connsiteX6" fmla="*/ 1809745 w 1809747"/>
                  <a:gd name="connsiteY6" fmla="*/ 461928 h 1297136"/>
                  <a:gd name="connsiteX7" fmla="*/ 1587495 w 1809747"/>
                  <a:gd name="connsiteY7" fmla="*/ 1077878 h 1297136"/>
                  <a:gd name="connsiteX8" fmla="*/ 971545 w 1809747"/>
                  <a:gd name="connsiteY8" fmla="*/ 1293778 h 1297136"/>
                  <a:gd name="connsiteX9" fmla="*/ 631820 w 1809747"/>
                  <a:gd name="connsiteY9" fmla="*/ 938178 h 1297136"/>
                  <a:gd name="connsiteX10" fmla="*/ 215895 w 1809747"/>
                  <a:gd name="connsiteY10" fmla="*/ 785778 h 1297136"/>
                  <a:gd name="connsiteX11" fmla="*/ 3170 w 1809747"/>
                  <a:gd name="connsiteY11" fmla="*/ 547653 h 1297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47" h="1297136">
                    <a:moveTo>
                      <a:pt x="3170" y="547653"/>
                    </a:moveTo>
                    <a:cubicBezTo>
                      <a:pt x="-12705" y="448699"/>
                      <a:pt x="31745" y="259257"/>
                      <a:pt x="120645" y="192053"/>
                    </a:cubicBezTo>
                    <a:cubicBezTo>
                      <a:pt x="209545" y="124849"/>
                      <a:pt x="416978" y="171945"/>
                      <a:pt x="536570" y="144428"/>
                    </a:cubicBezTo>
                    <a:cubicBezTo>
                      <a:pt x="656162" y="116911"/>
                      <a:pt x="719133" y="49707"/>
                      <a:pt x="838195" y="26953"/>
                    </a:cubicBezTo>
                    <a:cubicBezTo>
                      <a:pt x="957258" y="4199"/>
                      <a:pt x="1126591" y="-9560"/>
                      <a:pt x="1250945" y="7903"/>
                    </a:cubicBezTo>
                    <a:cubicBezTo>
                      <a:pt x="1375299" y="25365"/>
                      <a:pt x="1491187" y="56057"/>
                      <a:pt x="1584320" y="131728"/>
                    </a:cubicBezTo>
                    <a:cubicBezTo>
                      <a:pt x="1677453" y="207399"/>
                      <a:pt x="1809216" y="304236"/>
                      <a:pt x="1809745" y="461928"/>
                    </a:cubicBezTo>
                    <a:cubicBezTo>
                      <a:pt x="1810274" y="619620"/>
                      <a:pt x="1727195" y="939236"/>
                      <a:pt x="1587495" y="1077878"/>
                    </a:cubicBezTo>
                    <a:cubicBezTo>
                      <a:pt x="1447795" y="1216520"/>
                      <a:pt x="1130824" y="1317061"/>
                      <a:pt x="971545" y="1293778"/>
                    </a:cubicBezTo>
                    <a:cubicBezTo>
                      <a:pt x="812266" y="1270495"/>
                      <a:pt x="757762" y="1022845"/>
                      <a:pt x="631820" y="938178"/>
                    </a:cubicBezTo>
                    <a:cubicBezTo>
                      <a:pt x="505878" y="853511"/>
                      <a:pt x="321728" y="848220"/>
                      <a:pt x="215895" y="785778"/>
                    </a:cubicBezTo>
                    <a:cubicBezTo>
                      <a:pt x="110062" y="723336"/>
                      <a:pt x="19045" y="646607"/>
                      <a:pt x="3170" y="547653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8633297" y="3473981"/>
                <a:ext cx="1538064" cy="1655934"/>
              </a:xfrm>
              <a:custGeom>
                <a:avLst/>
                <a:gdLst>
                  <a:gd name="connsiteX0" fmla="*/ 3170 w 1809747"/>
                  <a:gd name="connsiteY0" fmla="*/ 547653 h 1297136"/>
                  <a:gd name="connsiteX1" fmla="*/ 120645 w 1809747"/>
                  <a:gd name="connsiteY1" fmla="*/ 192053 h 1297136"/>
                  <a:gd name="connsiteX2" fmla="*/ 536570 w 1809747"/>
                  <a:gd name="connsiteY2" fmla="*/ 144428 h 1297136"/>
                  <a:gd name="connsiteX3" fmla="*/ 838195 w 1809747"/>
                  <a:gd name="connsiteY3" fmla="*/ 26953 h 1297136"/>
                  <a:gd name="connsiteX4" fmla="*/ 1250945 w 1809747"/>
                  <a:gd name="connsiteY4" fmla="*/ 7903 h 1297136"/>
                  <a:gd name="connsiteX5" fmla="*/ 1584320 w 1809747"/>
                  <a:gd name="connsiteY5" fmla="*/ 131728 h 1297136"/>
                  <a:gd name="connsiteX6" fmla="*/ 1809745 w 1809747"/>
                  <a:gd name="connsiteY6" fmla="*/ 461928 h 1297136"/>
                  <a:gd name="connsiteX7" fmla="*/ 1587495 w 1809747"/>
                  <a:gd name="connsiteY7" fmla="*/ 1077878 h 1297136"/>
                  <a:gd name="connsiteX8" fmla="*/ 971545 w 1809747"/>
                  <a:gd name="connsiteY8" fmla="*/ 1293778 h 1297136"/>
                  <a:gd name="connsiteX9" fmla="*/ 631820 w 1809747"/>
                  <a:gd name="connsiteY9" fmla="*/ 938178 h 1297136"/>
                  <a:gd name="connsiteX10" fmla="*/ 215895 w 1809747"/>
                  <a:gd name="connsiteY10" fmla="*/ 785778 h 1297136"/>
                  <a:gd name="connsiteX11" fmla="*/ 3170 w 1809747"/>
                  <a:gd name="connsiteY11" fmla="*/ 547653 h 1297136"/>
                  <a:gd name="connsiteX0" fmla="*/ 3170 w 1809747"/>
                  <a:gd name="connsiteY0" fmla="*/ 521578 h 1271061"/>
                  <a:gd name="connsiteX1" fmla="*/ 120645 w 1809747"/>
                  <a:gd name="connsiteY1" fmla="*/ 165978 h 1271061"/>
                  <a:gd name="connsiteX2" fmla="*/ 536570 w 1809747"/>
                  <a:gd name="connsiteY2" fmla="*/ 118353 h 1271061"/>
                  <a:gd name="connsiteX3" fmla="*/ 838195 w 1809747"/>
                  <a:gd name="connsiteY3" fmla="*/ 878 h 1271061"/>
                  <a:gd name="connsiteX4" fmla="*/ 1206230 w 1809747"/>
                  <a:gd name="connsiteY4" fmla="*/ 66761 h 1271061"/>
                  <a:gd name="connsiteX5" fmla="*/ 1584320 w 1809747"/>
                  <a:gd name="connsiteY5" fmla="*/ 105653 h 1271061"/>
                  <a:gd name="connsiteX6" fmla="*/ 1809745 w 1809747"/>
                  <a:gd name="connsiteY6" fmla="*/ 435853 h 1271061"/>
                  <a:gd name="connsiteX7" fmla="*/ 1587495 w 1809747"/>
                  <a:gd name="connsiteY7" fmla="*/ 1051803 h 1271061"/>
                  <a:gd name="connsiteX8" fmla="*/ 971545 w 1809747"/>
                  <a:gd name="connsiteY8" fmla="*/ 1267703 h 1271061"/>
                  <a:gd name="connsiteX9" fmla="*/ 631820 w 1809747"/>
                  <a:gd name="connsiteY9" fmla="*/ 912103 h 1271061"/>
                  <a:gd name="connsiteX10" fmla="*/ 215895 w 1809747"/>
                  <a:gd name="connsiteY10" fmla="*/ 759703 h 1271061"/>
                  <a:gd name="connsiteX11" fmla="*/ 3170 w 1809747"/>
                  <a:gd name="connsiteY11" fmla="*/ 521578 h 1271061"/>
                  <a:gd name="connsiteX0" fmla="*/ 3170 w 1809747"/>
                  <a:gd name="connsiteY0" fmla="*/ 529672 h 1279155"/>
                  <a:gd name="connsiteX1" fmla="*/ 120645 w 1809747"/>
                  <a:gd name="connsiteY1" fmla="*/ 174072 h 1279155"/>
                  <a:gd name="connsiteX2" fmla="*/ 536570 w 1809747"/>
                  <a:gd name="connsiteY2" fmla="*/ 126447 h 1279155"/>
                  <a:gd name="connsiteX3" fmla="*/ 838195 w 1809747"/>
                  <a:gd name="connsiteY3" fmla="*/ 8972 h 1279155"/>
                  <a:gd name="connsiteX4" fmla="*/ 1206230 w 1809747"/>
                  <a:gd name="connsiteY4" fmla="*/ 74855 h 1279155"/>
                  <a:gd name="connsiteX5" fmla="*/ 1584320 w 1809747"/>
                  <a:gd name="connsiteY5" fmla="*/ 113747 h 1279155"/>
                  <a:gd name="connsiteX6" fmla="*/ 1809745 w 1809747"/>
                  <a:gd name="connsiteY6" fmla="*/ 443947 h 1279155"/>
                  <a:gd name="connsiteX7" fmla="*/ 1587495 w 1809747"/>
                  <a:gd name="connsiteY7" fmla="*/ 1059897 h 1279155"/>
                  <a:gd name="connsiteX8" fmla="*/ 971545 w 1809747"/>
                  <a:gd name="connsiteY8" fmla="*/ 1275797 h 1279155"/>
                  <a:gd name="connsiteX9" fmla="*/ 631820 w 1809747"/>
                  <a:gd name="connsiteY9" fmla="*/ 920197 h 1279155"/>
                  <a:gd name="connsiteX10" fmla="*/ 215895 w 1809747"/>
                  <a:gd name="connsiteY10" fmla="*/ 767797 h 1279155"/>
                  <a:gd name="connsiteX11" fmla="*/ 3170 w 1809747"/>
                  <a:gd name="connsiteY11" fmla="*/ 529672 h 1279155"/>
                  <a:gd name="connsiteX0" fmla="*/ 3170 w 1811939"/>
                  <a:gd name="connsiteY0" fmla="*/ 522317 h 1271800"/>
                  <a:gd name="connsiteX1" fmla="*/ 120645 w 1811939"/>
                  <a:gd name="connsiteY1" fmla="*/ 166717 h 1271800"/>
                  <a:gd name="connsiteX2" fmla="*/ 536570 w 1811939"/>
                  <a:gd name="connsiteY2" fmla="*/ 119092 h 1271800"/>
                  <a:gd name="connsiteX3" fmla="*/ 838195 w 1811939"/>
                  <a:gd name="connsiteY3" fmla="*/ 1617 h 1271800"/>
                  <a:gd name="connsiteX4" fmla="*/ 1206230 w 1811939"/>
                  <a:gd name="connsiteY4" fmla="*/ 67500 h 1271800"/>
                  <a:gd name="connsiteX5" fmla="*/ 1476257 w 1811939"/>
                  <a:gd name="connsiteY5" fmla="*/ 291029 h 1271800"/>
                  <a:gd name="connsiteX6" fmla="*/ 1809745 w 1811939"/>
                  <a:gd name="connsiteY6" fmla="*/ 436592 h 1271800"/>
                  <a:gd name="connsiteX7" fmla="*/ 1587495 w 1811939"/>
                  <a:gd name="connsiteY7" fmla="*/ 1052542 h 1271800"/>
                  <a:gd name="connsiteX8" fmla="*/ 971545 w 1811939"/>
                  <a:gd name="connsiteY8" fmla="*/ 1268442 h 1271800"/>
                  <a:gd name="connsiteX9" fmla="*/ 631820 w 1811939"/>
                  <a:gd name="connsiteY9" fmla="*/ 912842 h 1271800"/>
                  <a:gd name="connsiteX10" fmla="*/ 215895 w 1811939"/>
                  <a:gd name="connsiteY10" fmla="*/ 760442 h 1271800"/>
                  <a:gd name="connsiteX11" fmla="*/ 3170 w 1811939"/>
                  <a:gd name="connsiteY11" fmla="*/ 522317 h 1271800"/>
                  <a:gd name="connsiteX0" fmla="*/ 3170 w 1624172"/>
                  <a:gd name="connsiteY0" fmla="*/ 522317 h 1271470"/>
                  <a:gd name="connsiteX1" fmla="*/ 120645 w 1624172"/>
                  <a:gd name="connsiteY1" fmla="*/ 166717 h 1271470"/>
                  <a:gd name="connsiteX2" fmla="*/ 536570 w 1624172"/>
                  <a:gd name="connsiteY2" fmla="*/ 119092 h 1271470"/>
                  <a:gd name="connsiteX3" fmla="*/ 838195 w 1624172"/>
                  <a:gd name="connsiteY3" fmla="*/ 1617 h 1271470"/>
                  <a:gd name="connsiteX4" fmla="*/ 1206230 w 1624172"/>
                  <a:gd name="connsiteY4" fmla="*/ 67500 h 1271470"/>
                  <a:gd name="connsiteX5" fmla="*/ 1476257 w 1624172"/>
                  <a:gd name="connsiteY5" fmla="*/ 291029 h 1271470"/>
                  <a:gd name="connsiteX6" fmla="*/ 1545177 w 1624172"/>
                  <a:gd name="connsiteY6" fmla="*/ 521524 h 1271470"/>
                  <a:gd name="connsiteX7" fmla="*/ 1587495 w 1624172"/>
                  <a:gd name="connsiteY7" fmla="*/ 1052542 h 1271470"/>
                  <a:gd name="connsiteX8" fmla="*/ 971545 w 1624172"/>
                  <a:gd name="connsiteY8" fmla="*/ 1268442 h 1271470"/>
                  <a:gd name="connsiteX9" fmla="*/ 631820 w 1624172"/>
                  <a:gd name="connsiteY9" fmla="*/ 912842 h 1271470"/>
                  <a:gd name="connsiteX10" fmla="*/ 215895 w 1624172"/>
                  <a:gd name="connsiteY10" fmla="*/ 760442 h 1271470"/>
                  <a:gd name="connsiteX11" fmla="*/ 3170 w 1624172"/>
                  <a:gd name="connsiteY11" fmla="*/ 522317 h 1271470"/>
                  <a:gd name="connsiteX0" fmla="*/ 3170 w 1625467"/>
                  <a:gd name="connsiteY0" fmla="*/ 522317 h 1271470"/>
                  <a:gd name="connsiteX1" fmla="*/ 120645 w 1625467"/>
                  <a:gd name="connsiteY1" fmla="*/ 166717 h 1271470"/>
                  <a:gd name="connsiteX2" fmla="*/ 536570 w 1625467"/>
                  <a:gd name="connsiteY2" fmla="*/ 119092 h 1271470"/>
                  <a:gd name="connsiteX3" fmla="*/ 838195 w 1625467"/>
                  <a:gd name="connsiteY3" fmla="*/ 1617 h 1271470"/>
                  <a:gd name="connsiteX4" fmla="*/ 1206230 w 1625467"/>
                  <a:gd name="connsiteY4" fmla="*/ 67500 h 1271470"/>
                  <a:gd name="connsiteX5" fmla="*/ 1476257 w 1625467"/>
                  <a:gd name="connsiteY5" fmla="*/ 291029 h 1271470"/>
                  <a:gd name="connsiteX6" fmla="*/ 1545177 w 1625467"/>
                  <a:gd name="connsiteY6" fmla="*/ 521524 h 1271470"/>
                  <a:gd name="connsiteX7" fmla="*/ 1587495 w 1625467"/>
                  <a:gd name="connsiteY7" fmla="*/ 1052542 h 1271470"/>
                  <a:gd name="connsiteX8" fmla="*/ 971545 w 1625467"/>
                  <a:gd name="connsiteY8" fmla="*/ 1268442 h 1271470"/>
                  <a:gd name="connsiteX9" fmla="*/ 631820 w 1625467"/>
                  <a:gd name="connsiteY9" fmla="*/ 912842 h 1271470"/>
                  <a:gd name="connsiteX10" fmla="*/ 215895 w 1625467"/>
                  <a:gd name="connsiteY10" fmla="*/ 760442 h 1271470"/>
                  <a:gd name="connsiteX11" fmla="*/ 3170 w 1625467"/>
                  <a:gd name="connsiteY11" fmla="*/ 522317 h 1271470"/>
                  <a:gd name="connsiteX0" fmla="*/ 3170 w 1727237"/>
                  <a:gd name="connsiteY0" fmla="*/ 522317 h 1269137"/>
                  <a:gd name="connsiteX1" fmla="*/ 120645 w 1727237"/>
                  <a:gd name="connsiteY1" fmla="*/ 166717 h 1269137"/>
                  <a:gd name="connsiteX2" fmla="*/ 536570 w 1727237"/>
                  <a:gd name="connsiteY2" fmla="*/ 119092 h 1269137"/>
                  <a:gd name="connsiteX3" fmla="*/ 838195 w 1727237"/>
                  <a:gd name="connsiteY3" fmla="*/ 1617 h 1269137"/>
                  <a:gd name="connsiteX4" fmla="*/ 1206230 w 1727237"/>
                  <a:gd name="connsiteY4" fmla="*/ 67500 h 1269137"/>
                  <a:gd name="connsiteX5" fmla="*/ 1476257 w 1727237"/>
                  <a:gd name="connsiteY5" fmla="*/ 291029 h 1269137"/>
                  <a:gd name="connsiteX6" fmla="*/ 1545177 w 1727237"/>
                  <a:gd name="connsiteY6" fmla="*/ 521524 h 1269137"/>
                  <a:gd name="connsiteX7" fmla="*/ 1703011 w 1727237"/>
                  <a:gd name="connsiteY7" fmla="*/ 989766 h 1269137"/>
                  <a:gd name="connsiteX8" fmla="*/ 971545 w 1727237"/>
                  <a:gd name="connsiteY8" fmla="*/ 1268442 h 1269137"/>
                  <a:gd name="connsiteX9" fmla="*/ 631820 w 1727237"/>
                  <a:gd name="connsiteY9" fmla="*/ 912842 h 1269137"/>
                  <a:gd name="connsiteX10" fmla="*/ 215895 w 1727237"/>
                  <a:gd name="connsiteY10" fmla="*/ 760442 h 1269137"/>
                  <a:gd name="connsiteX11" fmla="*/ 3170 w 1727237"/>
                  <a:gd name="connsiteY11" fmla="*/ 522317 h 1269137"/>
                  <a:gd name="connsiteX0" fmla="*/ 3170 w 1692955"/>
                  <a:gd name="connsiteY0" fmla="*/ 522317 h 1270081"/>
                  <a:gd name="connsiteX1" fmla="*/ 120645 w 1692955"/>
                  <a:gd name="connsiteY1" fmla="*/ 166717 h 1270081"/>
                  <a:gd name="connsiteX2" fmla="*/ 536570 w 1692955"/>
                  <a:gd name="connsiteY2" fmla="*/ 119092 h 1270081"/>
                  <a:gd name="connsiteX3" fmla="*/ 838195 w 1692955"/>
                  <a:gd name="connsiteY3" fmla="*/ 1617 h 1270081"/>
                  <a:gd name="connsiteX4" fmla="*/ 1206230 w 1692955"/>
                  <a:gd name="connsiteY4" fmla="*/ 67500 h 1270081"/>
                  <a:gd name="connsiteX5" fmla="*/ 1476257 w 1692955"/>
                  <a:gd name="connsiteY5" fmla="*/ 291029 h 1270081"/>
                  <a:gd name="connsiteX6" fmla="*/ 1545177 w 1692955"/>
                  <a:gd name="connsiteY6" fmla="*/ 521524 h 1270081"/>
                  <a:gd name="connsiteX7" fmla="*/ 1665748 w 1692955"/>
                  <a:gd name="connsiteY7" fmla="*/ 1023000 h 1270081"/>
                  <a:gd name="connsiteX8" fmla="*/ 971545 w 1692955"/>
                  <a:gd name="connsiteY8" fmla="*/ 1268442 h 1270081"/>
                  <a:gd name="connsiteX9" fmla="*/ 631820 w 1692955"/>
                  <a:gd name="connsiteY9" fmla="*/ 912842 h 1270081"/>
                  <a:gd name="connsiteX10" fmla="*/ 215895 w 1692955"/>
                  <a:gd name="connsiteY10" fmla="*/ 760442 h 1270081"/>
                  <a:gd name="connsiteX11" fmla="*/ 3170 w 1692955"/>
                  <a:gd name="connsiteY11" fmla="*/ 522317 h 1270081"/>
                  <a:gd name="connsiteX0" fmla="*/ 3170 w 1693970"/>
                  <a:gd name="connsiteY0" fmla="*/ 522420 h 1270184"/>
                  <a:gd name="connsiteX1" fmla="*/ 120645 w 1693970"/>
                  <a:gd name="connsiteY1" fmla="*/ 166820 h 1270184"/>
                  <a:gd name="connsiteX2" fmla="*/ 536570 w 1693970"/>
                  <a:gd name="connsiteY2" fmla="*/ 119195 h 1270184"/>
                  <a:gd name="connsiteX3" fmla="*/ 838195 w 1693970"/>
                  <a:gd name="connsiteY3" fmla="*/ 1720 h 1270184"/>
                  <a:gd name="connsiteX4" fmla="*/ 1206230 w 1693970"/>
                  <a:gd name="connsiteY4" fmla="*/ 67603 h 1270184"/>
                  <a:gd name="connsiteX5" fmla="*/ 1416012 w 1693970"/>
                  <a:gd name="connsiteY5" fmla="*/ 305257 h 1270184"/>
                  <a:gd name="connsiteX6" fmla="*/ 1545177 w 1693970"/>
                  <a:gd name="connsiteY6" fmla="*/ 521627 h 1270184"/>
                  <a:gd name="connsiteX7" fmla="*/ 1665748 w 1693970"/>
                  <a:gd name="connsiteY7" fmla="*/ 1023103 h 1270184"/>
                  <a:gd name="connsiteX8" fmla="*/ 971545 w 1693970"/>
                  <a:gd name="connsiteY8" fmla="*/ 1268545 h 1270184"/>
                  <a:gd name="connsiteX9" fmla="*/ 631820 w 1693970"/>
                  <a:gd name="connsiteY9" fmla="*/ 912945 h 1270184"/>
                  <a:gd name="connsiteX10" fmla="*/ 215895 w 1693970"/>
                  <a:gd name="connsiteY10" fmla="*/ 760545 h 1270184"/>
                  <a:gd name="connsiteX11" fmla="*/ 3170 w 1693970"/>
                  <a:gd name="connsiteY11" fmla="*/ 522420 h 1270184"/>
                  <a:gd name="connsiteX0" fmla="*/ 3170 w 1693970"/>
                  <a:gd name="connsiteY0" fmla="*/ 520980 h 1268744"/>
                  <a:gd name="connsiteX1" fmla="*/ 120645 w 1693970"/>
                  <a:gd name="connsiteY1" fmla="*/ 165380 h 1268744"/>
                  <a:gd name="connsiteX2" fmla="*/ 536570 w 1693970"/>
                  <a:gd name="connsiteY2" fmla="*/ 117755 h 1268744"/>
                  <a:gd name="connsiteX3" fmla="*/ 838195 w 1693970"/>
                  <a:gd name="connsiteY3" fmla="*/ 280 h 1268744"/>
                  <a:gd name="connsiteX4" fmla="*/ 1188511 w 1693970"/>
                  <a:gd name="connsiteY4" fmla="*/ 154439 h 1268744"/>
                  <a:gd name="connsiteX5" fmla="*/ 1416012 w 1693970"/>
                  <a:gd name="connsiteY5" fmla="*/ 303817 h 1268744"/>
                  <a:gd name="connsiteX6" fmla="*/ 1545177 w 1693970"/>
                  <a:gd name="connsiteY6" fmla="*/ 520187 h 1268744"/>
                  <a:gd name="connsiteX7" fmla="*/ 1665748 w 1693970"/>
                  <a:gd name="connsiteY7" fmla="*/ 1021663 h 1268744"/>
                  <a:gd name="connsiteX8" fmla="*/ 971545 w 1693970"/>
                  <a:gd name="connsiteY8" fmla="*/ 1267105 h 1268744"/>
                  <a:gd name="connsiteX9" fmla="*/ 631820 w 1693970"/>
                  <a:gd name="connsiteY9" fmla="*/ 911505 h 1268744"/>
                  <a:gd name="connsiteX10" fmla="*/ 215895 w 1693970"/>
                  <a:gd name="connsiteY10" fmla="*/ 759105 h 1268744"/>
                  <a:gd name="connsiteX11" fmla="*/ 3170 w 1693970"/>
                  <a:gd name="connsiteY11" fmla="*/ 520980 h 1268744"/>
                  <a:gd name="connsiteX0" fmla="*/ 3170 w 1693970"/>
                  <a:gd name="connsiteY0" fmla="*/ 524502 h 1272266"/>
                  <a:gd name="connsiteX1" fmla="*/ 120645 w 1693970"/>
                  <a:gd name="connsiteY1" fmla="*/ 168902 h 1272266"/>
                  <a:gd name="connsiteX2" fmla="*/ 536570 w 1693970"/>
                  <a:gd name="connsiteY2" fmla="*/ 121277 h 1272266"/>
                  <a:gd name="connsiteX3" fmla="*/ 919704 w 1693970"/>
                  <a:gd name="connsiteY3" fmla="*/ 271 h 1272266"/>
                  <a:gd name="connsiteX4" fmla="*/ 1188511 w 1693970"/>
                  <a:gd name="connsiteY4" fmla="*/ 157961 h 1272266"/>
                  <a:gd name="connsiteX5" fmla="*/ 1416012 w 1693970"/>
                  <a:gd name="connsiteY5" fmla="*/ 307339 h 1272266"/>
                  <a:gd name="connsiteX6" fmla="*/ 1545177 w 1693970"/>
                  <a:gd name="connsiteY6" fmla="*/ 523709 h 1272266"/>
                  <a:gd name="connsiteX7" fmla="*/ 1665748 w 1693970"/>
                  <a:gd name="connsiteY7" fmla="*/ 1025185 h 1272266"/>
                  <a:gd name="connsiteX8" fmla="*/ 971545 w 1693970"/>
                  <a:gd name="connsiteY8" fmla="*/ 1270627 h 1272266"/>
                  <a:gd name="connsiteX9" fmla="*/ 631820 w 1693970"/>
                  <a:gd name="connsiteY9" fmla="*/ 915027 h 1272266"/>
                  <a:gd name="connsiteX10" fmla="*/ 215895 w 1693970"/>
                  <a:gd name="connsiteY10" fmla="*/ 762627 h 1272266"/>
                  <a:gd name="connsiteX11" fmla="*/ 3170 w 1693970"/>
                  <a:gd name="connsiteY11" fmla="*/ 524502 h 1272266"/>
                  <a:gd name="connsiteX0" fmla="*/ 3170 w 1693970"/>
                  <a:gd name="connsiteY0" fmla="*/ 525019 h 1272783"/>
                  <a:gd name="connsiteX1" fmla="*/ 120645 w 1693970"/>
                  <a:gd name="connsiteY1" fmla="*/ 169419 h 1272783"/>
                  <a:gd name="connsiteX2" fmla="*/ 536570 w 1693970"/>
                  <a:gd name="connsiteY2" fmla="*/ 121794 h 1272783"/>
                  <a:gd name="connsiteX3" fmla="*/ 919704 w 1693970"/>
                  <a:gd name="connsiteY3" fmla="*/ 788 h 1272783"/>
                  <a:gd name="connsiteX4" fmla="*/ 1199143 w 1693970"/>
                  <a:gd name="connsiteY4" fmla="*/ 186726 h 1272783"/>
                  <a:gd name="connsiteX5" fmla="*/ 1416012 w 1693970"/>
                  <a:gd name="connsiteY5" fmla="*/ 307856 h 1272783"/>
                  <a:gd name="connsiteX6" fmla="*/ 1545177 w 1693970"/>
                  <a:gd name="connsiteY6" fmla="*/ 524226 h 1272783"/>
                  <a:gd name="connsiteX7" fmla="*/ 1665748 w 1693970"/>
                  <a:gd name="connsiteY7" fmla="*/ 1025702 h 1272783"/>
                  <a:gd name="connsiteX8" fmla="*/ 971545 w 1693970"/>
                  <a:gd name="connsiteY8" fmla="*/ 1271144 h 1272783"/>
                  <a:gd name="connsiteX9" fmla="*/ 631820 w 1693970"/>
                  <a:gd name="connsiteY9" fmla="*/ 915544 h 1272783"/>
                  <a:gd name="connsiteX10" fmla="*/ 215895 w 1693970"/>
                  <a:gd name="connsiteY10" fmla="*/ 763144 h 1272783"/>
                  <a:gd name="connsiteX11" fmla="*/ 3170 w 1693970"/>
                  <a:gd name="connsiteY11" fmla="*/ 525019 h 1272783"/>
                  <a:gd name="connsiteX0" fmla="*/ 3566 w 1694366"/>
                  <a:gd name="connsiteY0" fmla="*/ 524306 h 1272070"/>
                  <a:gd name="connsiteX1" fmla="*/ 121041 w 1694366"/>
                  <a:gd name="connsiteY1" fmla="*/ 168706 h 1272070"/>
                  <a:gd name="connsiteX2" fmla="*/ 583036 w 1694366"/>
                  <a:gd name="connsiteY2" fmla="*/ 163453 h 1272070"/>
                  <a:gd name="connsiteX3" fmla="*/ 920100 w 1694366"/>
                  <a:gd name="connsiteY3" fmla="*/ 75 h 1272070"/>
                  <a:gd name="connsiteX4" fmla="*/ 1199539 w 1694366"/>
                  <a:gd name="connsiteY4" fmla="*/ 186013 h 1272070"/>
                  <a:gd name="connsiteX5" fmla="*/ 1416408 w 1694366"/>
                  <a:gd name="connsiteY5" fmla="*/ 307143 h 1272070"/>
                  <a:gd name="connsiteX6" fmla="*/ 1545573 w 1694366"/>
                  <a:gd name="connsiteY6" fmla="*/ 523513 h 1272070"/>
                  <a:gd name="connsiteX7" fmla="*/ 1666144 w 1694366"/>
                  <a:gd name="connsiteY7" fmla="*/ 1024989 h 1272070"/>
                  <a:gd name="connsiteX8" fmla="*/ 971941 w 1694366"/>
                  <a:gd name="connsiteY8" fmla="*/ 1270431 h 1272070"/>
                  <a:gd name="connsiteX9" fmla="*/ 632216 w 1694366"/>
                  <a:gd name="connsiteY9" fmla="*/ 914831 h 1272070"/>
                  <a:gd name="connsiteX10" fmla="*/ 216291 w 1694366"/>
                  <a:gd name="connsiteY10" fmla="*/ 762431 h 1272070"/>
                  <a:gd name="connsiteX11" fmla="*/ 3566 w 1694366"/>
                  <a:gd name="connsiteY11" fmla="*/ 524306 h 1272070"/>
                  <a:gd name="connsiteX0" fmla="*/ 3566 w 1694000"/>
                  <a:gd name="connsiteY0" fmla="*/ 524306 h 1272070"/>
                  <a:gd name="connsiteX1" fmla="*/ 121041 w 1694000"/>
                  <a:gd name="connsiteY1" fmla="*/ 168706 h 1272070"/>
                  <a:gd name="connsiteX2" fmla="*/ 583036 w 1694000"/>
                  <a:gd name="connsiteY2" fmla="*/ 163453 h 1272070"/>
                  <a:gd name="connsiteX3" fmla="*/ 920100 w 1694000"/>
                  <a:gd name="connsiteY3" fmla="*/ 75 h 1272070"/>
                  <a:gd name="connsiteX4" fmla="*/ 1199539 w 1694000"/>
                  <a:gd name="connsiteY4" fmla="*/ 186013 h 1272070"/>
                  <a:gd name="connsiteX5" fmla="*/ 1437671 w 1694000"/>
                  <a:gd name="connsiteY5" fmla="*/ 296550 h 1272070"/>
                  <a:gd name="connsiteX6" fmla="*/ 1545573 w 1694000"/>
                  <a:gd name="connsiteY6" fmla="*/ 523513 h 1272070"/>
                  <a:gd name="connsiteX7" fmla="*/ 1666144 w 1694000"/>
                  <a:gd name="connsiteY7" fmla="*/ 1024989 h 1272070"/>
                  <a:gd name="connsiteX8" fmla="*/ 971941 w 1694000"/>
                  <a:gd name="connsiteY8" fmla="*/ 1270431 h 1272070"/>
                  <a:gd name="connsiteX9" fmla="*/ 632216 w 1694000"/>
                  <a:gd name="connsiteY9" fmla="*/ 914831 h 1272070"/>
                  <a:gd name="connsiteX10" fmla="*/ 216291 w 1694000"/>
                  <a:gd name="connsiteY10" fmla="*/ 762431 h 1272070"/>
                  <a:gd name="connsiteX11" fmla="*/ 3566 w 1694000"/>
                  <a:gd name="connsiteY11" fmla="*/ 524306 h 1272070"/>
                  <a:gd name="connsiteX0" fmla="*/ 3566 w 1706758"/>
                  <a:gd name="connsiteY0" fmla="*/ 524306 h 1274711"/>
                  <a:gd name="connsiteX1" fmla="*/ 121041 w 1706758"/>
                  <a:gd name="connsiteY1" fmla="*/ 168706 h 1274711"/>
                  <a:gd name="connsiteX2" fmla="*/ 583036 w 1706758"/>
                  <a:gd name="connsiteY2" fmla="*/ 163453 h 1274711"/>
                  <a:gd name="connsiteX3" fmla="*/ 920100 w 1706758"/>
                  <a:gd name="connsiteY3" fmla="*/ 75 h 1274711"/>
                  <a:gd name="connsiteX4" fmla="*/ 1199539 w 1706758"/>
                  <a:gd name="connsiteY4" fmla="*/ 186013 h 1274711"/>
                  <a:gd name="connsiteX5" fmla="*/ 1437671 w 1706758"/>
                  <a:gd name="connsiteY5" fmla="*/ 296550 h 1274711"/>
                  <a:gd name="connsiteX6" fmla="*/ 1545573 w 1706758"/>
                  <a:gd name="connsiteY6" fmla="*/ 523513 h 1274711"/>
                  <a:gd name="connsiteX7" fmla="*/ 1666144 w 1706758"/>
                  <a:gd name="connsiteY7" fmla="*/ 1024989 h 1274711"/>
                  <a:gd name="connsiteX8" fmla="*/ 971941 w 1706758"/>
                  <a:gd name="connsiteY8" fmla="*/ 1270431 h 1274711"/>
                  <a:gd name="connsiteX9" fmla="*/ 632216 w 1706758"/>
                  <a:gd name="connsiteY9" fmla="*/ 914831 h 1274711"/>
                  <a:gd name="connsiteX10" fmla="*/ 216291 w 1706758"/>
                  <a:gd name="connsiteY10" fmla="*/ 762431 h 1274711"/>
                  <a:gd name="connsiteX11" fmla="*/ 3566 w 1706758"/>
                  <a:gd name="connsiteY11" fmla="*/ 524306 h 1274711"/>
                  <a:gd name="connsiteX0" fmla="*/ 3566 w 1722579"/>
                  <a:gd name="connsiteY0" fmla="*/ 524306 h 1275121"/>
                  <a:gd name="connsiteX1" fmla="*/ 121041 w 1722579"/>
                  <a:gd name="connsiteY1" fmla="*/ 168706 h 1275121"/>
                  <a:gd name="connsiteX2" fmla="*/ 583036 w 1722579"/>
                  <a:gd name="connsiteY2" fmla="*/ 163453 h 1275121"/>
                  <a:gd name="connsiteX3" fmla="*/ 920100 w 1722579"/>
                  <a:gd name="connsiteY3" fmla="*/ 75 h 1275121"/>
                  <a:gd name="connsiteX4" fmla="*/ 1199539 w 1722579"/>
                  <a:gd name="connsiteY4" fmla="*/ 186013 h 1275121"/>
                  <a:gd name="connsiteX5" fmla="*/ 1437671 w 1722579"/>
                  <a:gd name="connsiteY5" fmla="*/ 296550 h 1275121"/>
                  <a:gd name="connsiteX6" fmla="*/ 1545573 w 1722579"/>
                  <a:gd name="connsiteY6" fmla="*/ 523513 h 1275121"/>
                  <a:gd name="connsiteX7" fmla="*/ 1683863 w 1722579"/>
                  <a:gd name="connsiteY7" fmla="*/ 1028519 h 1275121"/>
                  <a:gd name="connsiteX8" fmla="*/ 971941 w 1722579"/>
                  <a:gd name="connsiteY8" fmla="*/ 1270431 h 1275121"/>
                  <a:gd name="connsiteX9" fmla="*/ 632216 w 1722579"/>
                  <a:gd name="connsiteY9" fmla="*/ 914831 h 1275121"/>
                  <a:gd name="connsiteX10" fmla="*/ 216291 w 1722579"/>
                  <a:gd name="connsiteY10" fmla="*/ 762431 h 1275121"/>
                  <a:gd name="connsiteX11" fmla="*/ 3566 w 1722579"/>
                  <a:gd name="connsiteY11" fmla="*/ 524306 h 1275121"/>
                  <a:gd name="connsiteX0" fmla="*/ 3566 w 1710149"/>
                  <a:gd name="connsiteY0" fmla="*/ 524306 h 1289704"/>
                  <a:gd name="connsiteX1" fmla="*/ 121041 w 1710149"/>
                  <a:gd name="connsiteY1" fmla="*/ 168706 h 1289704"/>
                  <a:gd name="connsiteX2" fmla="*/ 583036 w 1710149"/>
                  <a:gd name="connsiteY2" fmla="*/ 163453 h 1289704"/>
                  <a:gd name="connsiteX3" fmla="*/ 920100 w 1710149"/>
                  <a:gd name="connsiteY3" fmla="*/ 75 h 1289704"/>
                  <a:gd name="connsiteX4" fmla="*/ 1199539 w 1710149"/>
                  <a:gd name="connsiteY4" fmla="*/ 186013 h 1289704"/>
                  <a:gd name="connsiteX5" fmla="*/ 1437671 w 1710149"/>
                  <a:gd name="connsiteY5" fmla="*/ 296550 h 1289704"/>
                  <a:gd name="connsiteX6" fmla="*/ 1545573 w 1710149"/>
                  <a:gd name="connsiteY6" fmla="*/ 523513 h 1289704"/>
                  <a:gd name="connsiteX7" fmla="*/ 1683863 w 1710149"/>
                  <a:gd name="connsiteY7" fmla="*/ 1028519 h 1289704"/>
                  <a:gd name="connsiteX8" fmla="*/ 971941 w 1710149"/>
                  <a:gd name="connsiteY8" fmla="*/ 1288086 h 1289704"/>
                  <a:gd name="connsiteX9" fmla="*/ 632216 w 1710149"/>
                  <a:gd name="connsiteY9" fmla="*/ 914831 h 1289704"/>
                  <a:gd name="connsiteX10" fmla="*/ 216291 w 1710149"/>
                  <a:gd name="connsiteY10" fmla="*/ 762431 h 1289704"/>
                  <a:gd name="connsiteX11" fmla="*/ 3566 w 1710149"/>
                  <a:gd name="connsiteY11" fmla="*/ 524306 h 1289704"/>
                  <a:gd name="connsiteX0" fmla="*/ 3144 w 1709727"/>
                  <a:gd name="connsiteY0" fmla="*/ 524546 h 1289944"/>
                  <a:gd name="connsiteX1" fmla="*/ 120619 w 1709727"/>
                  <a:gd name="connsiteY1" fmla="*/ 168946 h 1289944"/>
                  <a:gd name="connsiteX2" fmla="*/ 533000 w 1709727"/>
                  <a:gd name="connsiteY2" fmla="*/ 142507 h 1289944"/>
                  <a:gd name="connsiteX3" fmla="*/ 919678 w 1709727"/>
                  <a:gd name="connsiteY3" fmla="*/ 315 h 1289944"/>
                  <a:gd name="connsiteX4" fmla="*/ 1199117 w 1709727"/>
                  <a:gd name="connsiteY4" fmla="*/ 186253 h 1289944"/>
                  <a:gd name="connsiteX5" fmla="*/ 1437249 w 1709727"/>
                  <a:gd name="connsiteY5" fmla="*/ 296790 h 1289944"/>
                  <a:gd name="connsiteX6" fmla="*/ 1545151 w 1709727"/>
                  <a:gd name="connsiteY6" fmla="*/ 523753 h 1289944"/>
                  <a:gd name="connsiteX7" fmla="*/ 1683441 w 1709727"/>
                  <a:gd name="connsiteY7" fmla="*/ 1028759 h 1289944"/>
                  <a:gd name="connsiteX8" fmla="*/ 971519 w 1709727"/>
                  <a:gd name="connsiteY8" fmla="*/ 1288326 h 1289944"/>
                  <a:gd name="connsiteX9" fmla="*/ 631794 w 1709727"/>
                  <a:gd name="connsiteY9" fmla="*/ 915071 h 1289944"/>
                  <a:gd name="connsiteX10" fmla="*/ 215869 w 1709727"/>
                  <a:gd name="connsiteY10" fmla="*/ 762671 h 1289944"/>
                  <a:gd name="connsiteX11" fmla="*/ 3144 w 1709727"/>
                  <a:gd name="connsiteY11" fmla="*/ 524546 h 1289944"/>
                  <a:gd name="connsiteX0" fmla="*/ 3144 w 1709727"/>
                  <a:gd name="connsiteY0" fmla="*/ 531594 h 1296992"/>
                  <a:gd name="connsiteX1" fmla="*/ 120619 w 1709727"/>
                  <a:gd name="connsiteY1" fmla="*/ 175994 h 1296992"/>
                  <a:gd name="connsiteX2" fmla="*/ 533000 w 1709727"/>
                  <a:gd name="connsiteY2" fmla="*/ 149555 h 1296992"/>
                  <a:gd name="connsiteX3" fmla="*/ 845257 w 1709727"/>
                  <a:gd name="connsiteY3" fmla="*/ 301 h 1296992"/>
                  <a:gd name="connsiteX4" fmla="*/ 1199117 w 1709727"/>
                  <a:gd name="connsiteY4" fmla="*/ 193301 h 1296992"/>
                  <a:gd name="connsiteX5" fmla="*/ 1437249 w 1709727"/>
                  <a:gd name="connsiteY5" fmla="*/ 303838 h 1296992"/>
                  <a:gd name="connsiteX6" fmla="*/ 1545151 w 1709727"/>
                  <a:gd name="connsiteY6" fmla="*/ 530801 h 1296992"/>
                  <a:gd name="connsiteX7" fmla="*/ 1683441 w 1709727"/>
                  <a:gd name="connsiteY7" fmla="*/ 1035807 h 1296992"/>
                  <a:gd name="connsiteX8" fmla="*/ 971519 w 1709727"/>
                  <a:gd name="connsiteY8" fmla="*/ 1295374 h 1296992"/>
                  <a:gd name="connsiteX9" fmla="*/ 631794 w 1709727"/>
                  <a:gd name="connsiteY9" fmla="*/ 922119 h 1296992"/>
                  <a:gd name="connsiteX10" fmla="*/ 215869 w 1709727"/>
                  <a:gd name="connsiteY10" fmla="*/ 769719 h 1296992"/>
                  <a:gd name="connsiteX11" fmla="*/ 3144 w 1709727"/>
                  <a:gd name="connsiteY11" fmla="*/ 531594 h 1296992"/>
                  <a:gd name="connsiteX0" fmla="*/ 3972 w 1710555"/>
                  <a:gd name="connsiteY0" fmla="*/ 531686 h 1297084"/>
                  <a:gd name="connsiteX1" fmla="*/ 390780 w 1710555"/>
                  <a:gd name="connsiteY1" fmla="*/ 366285 h 1297084"/>
                  <a:gd name="connsiteX2" fmla="*/ 533828 w 1710555"/>
                  <a:gd name="connsiteY2" fmla="*/ 149647 h 1297084"/>
                  <a:gd name="connsiteX3" fmla="*/ 846085 w 1710555"/>
                  <a:gd name="connsiteY3" fmla="*/ 393 h 1297084"/>
                  <a:gd name="connsiteX4" fmla="*/ 1199945 w 1710555"/>
                  <a:gd name="connsiteY4" fmla="*/ 193393 h 1297084"/>
                  <a:gd name="connsiteX5" fmla="*/ 1438077 w 1710555"/>
                  <a:gd name="connsiteY5" fmla="*/ 303930 h 1297084"/>
                  <a:gd name="connsiteX6" fmla="*/ 1545979 w 1710555"/>
                  <a:gd name="connsiteY6" fmla="*/ 530893 h 1297084"/>
                  <a:gd name="connsiteX7" fmla="*/ 1684269 w 1710555"/>
                  <a:gd name="connsiteY7" fmla="*/ 1035899 h 1297084"/>
                  <a:gd name="connsiteX8" fmla="*/ 972347 w 1710555"/>
                  <a:gd name="connsiteY8" fmla="*/ 1295466 h 1297084"/>
                  <a:gd name="connsiteX9" fmla="*/ 632622 w 1710555"/>
                  <a:gd name="connsiteY9" fmla="*/ 922211 h 1297084"/>
                  <a:gd name="connsiteX10" fmla="*/ 216697 w 1710555"/>
                  <a:gd name="connsiteY10" fmla="*/ 769811 h 1297084"/>
                  <a:gd name="connsiteX11" fmla="*/ 3972 w 1710555"/>
                  <a:gd name="connsiteY11" fmla="*/ 531686 h 1297084"/>
                  <a:gd name="connsiteX0" fmla="*/ 3972 w 1710555"/>
                  <a:gd name="connsiteY0" fmla="*/ 531780 h 1297178"/>
                  <a:gd name="connsiteX1" fmla="*/ 390780 w 1710555"/>
                  <a:gd name="connsiteY1" fmla="*/ 366379 h 1297178"/>
                  <a:gd name="connsiteX2" fmla="*/ 601162 w 1710555"/>
                  <a:gd name="connsiteY2" fmla="*/ 254678 h 1297178"/>
                  <a:gd name="connsiteX3" fmla="*/ 846085 w 1710555"/>
                  <a:gd name="connsiteY3" fmla="*/ 487 h 1297178"/>
                  <a:gd name="connsiteX4" fmla="*/ 1199945 w 1710555"/>
                  <a:gd name="connsiteY4" fmla="*/ 193487 h 1297178"/>
                  <a:gd name="connsiteX5" fmla="*/ 1438077 w 1710555"/>
                  <a:gd name="connsiteY5" fmla="*/ 304024 h 1297178"/>
                  <a:gd name="connsiteX6" fmla="*/ 1545979 w 1710555"/>
                  <a:gd name="connsiteY6" fmla="*/ 530987 h 1297178"/>
                  <a:gd name="connsiteX7" fmla="*/ 1684269 w 1710555"/>
                  <a:gd name="connsiteY7" fmla="*/ 1035993 h 1297178"/>
                  <a:gd name="connsiteX8" fmla="*/ 972347 w 1710555"/>
                  <a:gd name="connsiteY8" fmla="*/ 1295560 h 1297178"/>
                  <a:gd name="connsiteX9" fmla="*/ 632622 w 1710555"/>
                  <a:gd name="connsiteY9" fmla="*/ 922305 h 1297178"/>
                  <a:gd name="connsiteX10" fmla="*/ 216697 w 1710555"/>
                  <a:gd name="connsiteY10" fmla="*/ 769905 h 1297178"/>
                  <a:gd name="connsiteX11" fmla="*/ 3972 w 1710555"/>
                  <a:gd name="connsiteY11" fmla="*/ 531780 h 1297178"/>
                  <a:gd name="connsiteX0" fmla="*/ 175995 w 1499841"/>
                  <a:gd name="connsiteY0" fmla="*/ 594086 h 1297178"/>
                  <a:gd name="connsiteX1" fmla="*/ 180066 w 1499841"/>
                  <a:gd name="connsiteY1" fmla="*/ 366379 h 1297178"/>
                  <a:gd name="connsiteX2" fmla="*/ 390448 w 1499841"/>
                  <a:gd name="connsiteY2" fmla="*/ 254678 h 1297178"/>
                  <a:gd name="connsiteX3" fmla="*/ 635371 w 1499841"/>
                  <a:gd name="connsiteY3" fmla="*/ 487 h 1297178"/>
                  <a:gd name="connsiteX4" fmla="*/ 989231 w 1499841"/>
                  <a:gd name="connsiteY4" fmla="*/ 193487 h 1297178"/>
                  <a:gd name="connsiteX5" fmla="*/ 1227363 w 1499841"/>
                  <a:gd name="connsiteY5" fmla="*/ 304024 h 1297178"/>
                  <a:gd name="connsiteX6" fmla="*/ 1335265 w 1499841"/>
                  <a:gd name="connsiteY6" fmla="*/ 530987 h 1297178"/>
                  <a:gd name="connsiteX7" fmla="*/ 1473555 w 1499841"/>
                  <a:gd name="connsiteY7" fmla="*/ 1035993 h 1297178"/>
                  <a:gd name="connsiteX8" fmla="*/ 761633 w 1499841"/>
                  <a:gd name="connsiteY8" fmla="*/ 1295560 h 1297178"/>
                  <a:gd name="connsiteX9" fmla="*/ 421908 w 1499841"/>
                  <a:gd name="connsiteY9" fmla="*/ 922305 h 1297178"/>
                  <a:gd name="connsiteX10" fmla="*/ 5983 w 1499841"/>
                  <a:gd name="connsiteY10" fmla="*/ 769905 h 1297178"/>
                  <a:gd name="connsiteX11" fmla="*/ 175995 w 1499841"/>
                  <a:gd name="connsiteY11" fmla="*/ 594086 h 1297178"/>
                  <a:gd name="connsiteX0" fmla="*/ 115217 w 1506396"/>
                  <a:gd name="connsiteY0" fmla="*/ 646555 h 1297178"/>
                  <a:gd name="connsiteX1" fmla="*/ 186621 w 1506396"/>
                  <a:gd name="connsiteY1" fmla="*/ 366379 h 1297178"/>
                  <a:gd name="connsiteX2" fmla="*/ 397003 w 1506396"/>
                  <a:gd name="connsiteY2" fmla="*/ 254678 h 1297178"/>
                  <a:gd name="connsiteX3" fmla="*/ 641926 w 1506396"/>
                  <a:gd name="connsiteY3" fmla="*/ 487 h 1297178"/>
                  <a:gd name="connsiteX4" fmla="*/ 995786 w 1506396"/>
                  <a:gd name="connsiteY4" fmla="*/ 193487 h 1297178"/>
                  <a:gd name="connsiteX5" fmla="*/ 1233918 w 1506396"/>
                  <a:gd name="connsiteY5" fmla="*/ 304024 h 1297178"/>
                  <a:gd name="connsiteX6" fmla="*/ 1341820 w 1506396"/>
                  <a:gd name="connsiteY6" fmla="*/ 530987 h 1297178"/>
                  <a:gd name="connsiteX7" fmla="*/ 1480110 w 1506396"/>
                  <a:gd name="connsiteY7" fmla="*/ 1035993 h 1297178"/>
                  <a:gd name="connsiteX8" fmla="*/ 768188 w 1506396"/>
                  <a:gd name="connsiteY8" fmla="*/ 1295560 h 1297178"/>
                  <a:gd name="connsiteX9" fmla="*/ 428463 w 1506396"/>
                  <a:gd name="connsiteY9" fmla="*/ 922305 h 1297178"/>
                  <a:gd name="connsiteX10" fmla="*/ 12538 w 1506396"/>
                  <a:gd name="connsiteY10" fmla="*/ 769905 h 1297178"/>
                  <a:gd name="connsiteX11" fmla="*/ 115217 w 1506396"/>
                  <a:gd name="connsiteY11" fmla="*/ 646555 h 1297178"/>
                  <a:gd name="connsiteX0" fmla="*/ 1892 w 1393071"/>
                  <a:gd name="connsiteY0" fmla="*/ 646555 h 1297178"/>
                  <a:gd name="connsiteX1" fmla="*/ 73296 w 1393071"/>
                  <a:gd name="connsiteY1" fmla="*/ 366379 h 1297178"/>
                  <a:gd name="connsiteX2" fmla="*/ 283678 w 1393071"/>
                  <a:gd name="connsiteY2" fmla="*/ 254678 h 1297178"/>
                  <a:gd name="connsiteX3" fmla="*/ 528601 w 1393071"/>
                  <a:gd name="connsiteY3" fmla="*/ 487 h 1297178"/>
                  <a:gd name="connsiteX4" fmla="*/ 882461 w 1393071"/>
                  <a:gd name="connsiteY4" fmla="*/ 193487 h 1297178"/>
                  <a:gd name="connsiteX5" fmla="*/ 1120593 w 1393071"/>
                  <a:gd name="connsiteY5" fmla="*/ 304024 h 1297178"/>
                  <a:gd name="connsiteX6" fmla="*/ 1228495 w 1393071"/>
                  <a:gd name="connsiteY6" fmla="*/ 530987 h 1297178"/>
                  <a:gd name="connsiteX7" fmla="*/ 1366785 w 1393071"/>
                  <a:gd name="connsiteY7" fmla="*/ 1035993 h 1297178"/>
                  <a:gd name="connsiteX8" fmla="*/ 654863 w 1393071"/>
                  <a:gd name="connsiteY8" fmla="*/ 1295560 h 1297178"/>
                  <a:gd name="connsiteX9" fmla="*/ 315138 w 1393071"/>
                  <a:gd name="connsiteY9" fmla="*/ 922305 h 1297178"/>
                  <a:gd name="connsiteX10" fmla="*/ 136652 w 1393071"/>
                  <a:gd name="connsiteY10" fmla="*/ 769905 h 1297178"/>
                  <a:gd name="connsiteX11" fmla="*/ 1892 w 1393071"/>
                  <a:gd name="connsiteY11" fmla="*/ 646555 h 1297178"/>
                  <a:gd name="connsiteX0" fmla="*/ 22313 w 1335527"/>
                  <a:gd name="connsiteY0" fmla="*/ 603924 h 1297178"/>
                  <a:gd name="connsiteX1" fmla="*/ 15752 w 1335527"/>
                  <a:gd name="connsiteY1" fmla="*/ 366379 h 1297178"/>
                  <a:gd name="connsiteX2" fmla="*/ 226134 w 1335527"/>
                  <a:gd name="connsiteY2" fmla="*/ 254678 h 1297178"/>
                  <a:gd name="connsiteX3" fmla="*/ 471057 w 1335527"/>
                  <a:gd name="connsiteY3" fmla="*/ 487 h 1297178"/>
                  <a:gd name="connsiteX4" fmla="*/ 824917 w 1335527"/>
                  <a:gd name="connsiteY4" fmla="*/ 193487 h 1297178"/>
                  <a:gd name="connsiteX5" fmla="*/ 1063049 w 1335527"/>
                  <a:gd name="connsiteY5" fmla="*/ 304024 h 1297178"/>
                  <a:gd name="connsiteX6" fmla="*/ 1170951 w 1335527"/>
                  <a:gd name="connsiteY6" fmla="*/ 530987 h 1297178"/>
                  <a:gd name="connsiteX7" fmla="*/ 1309241 w 1335527"/>
                  <a:gd name="connsiteY7" fmla="*/ 1035993 h 1297178"/>
                  <a:gd name="connsiteX8" fmla="*/ 597319 w 1335527"/>
                  <a:gd name="connsiteY8" fmla="*/ 1295560 h 1297178"/>
                  <a:gd name="connsiteX9" fmla="*/ 257594 w 1335527"/>
                  <a:gd name="connsiteY9" fmla="*/ 922305 h 1297178"/>
                  <a:gd name="connsiteX10" fmla="*/ 79108 w 1335527"/>
                  <a:gd name="connsiteY10" fmla="*/ 769905 h 1297178"/>
                  <a:gd name="connsiteX11" fmla="*/ 22313 w 1335527"/>
                  <a:gd name="connsiteY11" fmla="*/ 603924 h 1297178"/>
                  <a:gd name="connsiteX0" fmla="*/ 22312 w 1335526"/>
                  <a:gd name="connsiteY0" fmla="*/ 603924 h 1299985"/>
                  <a:gd name="connsiteX1" fmla="*/ 15751 w 1335526"/>
                  <a:gd name="connsiteY1" fmla="*/ 366379 h 1299985"/>
                  <a:gd name="connsiteX2" fmla="*/ 226133 w 1335526"/>
                  <a:gd name="connsiteY2" fmla="*/ 254678 h 1299985"/>
                  <a:gd name="connsiteX3" fmla="*/ 471056 w 1335526"/>
                  <a:gd name="connsiteY3" fmla="*/ 487 h 1299985"/>
                  <a:gd name="connsiteX4" fmla="*/ 824916 w 1335526"/>
                  <a:gd name="connsiteY4" fmla="*/ 193487 h 1299985"/>
                  <a:gd name="connsiteX5" fmla="*/ 1063048 w 1335526"/>
                  <a:gd name="connsiteY5" fmla="*/ 304024 h 1299985"/>
                  <a:gd name="connsiteX6" fmla="*/ 1170950 w 1335526"/>
                  <a:gd name="connsiteY6" fmla="*/ 530987 h 1299985"/>
                  <a:gd name="connsiteX7" fmla="*/ 1309240 w 1335526"/>
                  <a:gd name="connsiteY7" fmla="*/ 1035993 h 1299985"/>
                  <a:gd name="connsiteX8" fmla="*/ 597318 w 1335526"/>
                  <a:gd name="connsiteY8" fmla="*/ 1295560 h 1299985"/>
                  <a:gd name="connsiteX9" fmla="*/ 278856 w 1335526"/>
                  <a:gd name="connsiteY9" fmla="*/ 833764 h 1299985"/>
                  <a:gd name="connsiteX10" fmla="*/ 79107 w 1335526"/>
                  <a:gd name="connsiteY10" fmla="*/ 769905 h 1299985"/>
                  <a:gd name="connsiteX11" fmla="*/ 22312 w 1335526"/>
                  <a:gd name="connsiteY11" fmla="*/ 603924 h 1299985"/>
                  <a:gd name="connsiteX0" fmla="*/ 22312 w 1335303"/>
                  <a:gd name="connsiteY0" fmla="*/ 603924 h 1201616"/>
                  <a:gd name="connsiteX1" fmla="*/ 15751 w 1335303"/>
                  <a:gd name="connsiteY1" fmla="*/ 366379 h 1201616"/>
                  <a:gd name="connsiteX2" fmla="*/ 226133 w 1335303"/>
                  <a:gd name="connsiteY2" fmla="*/ 254678 h 1201616"/>
                  <a:gd name="connsiteX3" fmla="*/ 471056 w 1335303"/>
                  <a:gd name="connsiteY3" fmla="*/ 487 h 1201616"/>
                  <a:gd name="connsiteX4" fmla="*/ 824916 w 1335303"/>
                  <a:gd name="connsiteY4" fmla="*/ 193487 h 1201616"/>
                  <a:gd name="connsiteX5" fmla="*/ 1063048 w 1335303"/>
                  <a:gd name="connsiteY5" fmla="*/ 304024 h 1201616"/>
                  <a:gd name="connsiteX6" fmla="*/ 1170950 w 1335303"/>
                  <a:gd name="connsiteY6" fmla="*/ 530987 h 1201616"/>
                  <a:gd name="connsiteX7" fmla="*/ 1309240 w 1335303"/>
                  <a:gd name="connsiteY7" fmla="*/ 1035993 h 1201616"/>
                  <a:gd name="connsiteX8" fmla="*/ 600862 w 1335303"/>
                  <a:gd name="connsiteY8" fmla="*/ 1193902 h 1201616"/>
                  <a:gd name="connsiteX9" fmla="*/ 278856 w 1335303"/>
                  <a:gd name="connsiteY9" fmla="*/ 833764 h 1201616"/>
                  <a:gd name="connsiteX10" fmla="*/ 79107 w 1335303"/>
                  <a:gd name="connsiteY10" fmla="*/ 769905 h 1201616"/>
                  <a:gd name="connsiteX11" fmla="*/ 22312 w 1335303"/>
                  <a:gd name="connsiteY11" fmla="*/ 603924 h 1201616"/>
                  <a:gd name="connsiteX0" fmla="*/ 22312 w 1268991"/>
                  <a:gd name="connsiteY0" fmla="*/ 603924 h 1195986"/>
                  <a:gd name="connsiteX1" fmla="*/ 15751 w 1268991"/>
                  <a:gd name="connsiteY1" fmla="*/ 366379 h 1195986"/>
                  <a:gd name="connsiteX2" fmla="*/ 226133 w 1268991"/>
                  <a:gd name="connsiteY2" fmla="*/ 254678 h 1195986"/>
                  <a:gd name="connsiteX3" fmla="*/ 471056 w 1268991"/>
                  <a:gd name="connsiteY3" fmla="*/ 487 h 1195986"/>
                  <a:gd name="connsiteX4" fmla="*/ 824916 w 1268991"/>
                  <a:gd name="connsiteY4" fmla="*/ 193487 h 1195986"/>
                  <a:gd name="connsiteX5" fmla="*/ 1063048 w 1268991"/>
                  <a:gd name="connsiteY5" fmla="*/ 304024 h 1195986"/>
                  <a:gd name="connsiteX6" fmla="*/ 1170950 w 1268991"/>
                  <a:gd name="connsiteY6" fmla="*/ 530987 h 1195986"/>
                  <a:gd name="connsiteX7" fmla="*/ 1234819 w 1268991"/>
                  <a:gd name="connsiteY7" fmla="*/ 960569 h 1195986"/>
                  <a:gd name="connsiteX8" fmla="*/ 600862 w 1268991"/>
                  <a:gd name="connsiteY8" fmla="*/ 1193902 h 1195986"/>
                  <a:gd name="connsiteX9" fmla="*/ 278856 w 1268991"/>
                  <a:gd name="connsiteY9" fmla="*/ 833764 h 1195986"/>
                  <a:gd name="connsiteX10" fmla="*/ 79107 w 1268991"/>
                  <a:gd name="connsiteY10" fmla="*/ 769905 h 1195986"/>
                  <a:gd name="connsiteX11" fmla="*/ 22312 w 1268991"/>
                  <a:gd name="connsiteY11" fmla="*/ 603924 h 1195986"/>
                  <a:gd name="connsiteX0" fmla="*/ 32476 w 1279155"/>
                  <a:gd name="connsiteY0" fmla="*/ 603924 h 1195986"/>
                  <a:gd name="connsiteX1" fmla="*/ 25915 w 1279155"/>
                  <a:gd name="connsiteY1" fmla="*/ 366379 h 1195986"/>
                  <a:gd name="connsiteX2" fmla="*/ 236297 w 1279155"/>
                  <a:gd name="connsiteY2" fmla="*/ 254678 h 1195986"/>
                  <a:gd name="connsiteX3" fmla="*/ 481220 w 1279155"/>
                  <a:gd name="connsiteY3" fmla="*/ 487 h 1195986"/>
                  <a:gd name="connsiteX4" fmla="*/ 835080 w 1279155"/>
                  <a:gd name="connsiteY4" fmla="*/ 193487 h 1195986"/>
                  <a:gd name="connsiteX5" fmla="*/ 1073212 w 1279155"/>
                  <a:gd name="connsiteY5" fmla="*/ 304024 h 1195986"/>
                  <a:gd name="connsiteX6" fmla="*/ 1181114 w 1279155"/>
                  <a:gd name="connsiteY6" fmla="*/ 530987 h 1195986"/>
                  <a:gd name="connsiteX7" fmla="*/ 1244983 w 1279155"/>
                  <a:gd name="connsiteY7" fmla="*/ 960569 h 1195986"/>
                  <a:gd name="connsiteX8" fmla="*/ 611026 w 1279155"/>
                  <a:gd name="connsiteY8" fmla="*/ 1193902 h 1195986"/>
                  <a:gd name="connsiteX9" fmla="*/ 289020 w 1279155"/>
                  <a:gd name="connsiteY9" fmla="*/ 833764 h 1195986"/>
                  <a:gd name="connsiteX10" fmla="*/ 32476 w 1279155"/>
                  <a:gd name="connsiteY10" fmla="*/ 603924 h 1195986"/>
                  <a:gd name="connsiteX0" fmla="*/ 82463 w 1258264"/>
                  <a:gd name="connsiteY0" fmla="*/ 666231 h 1195986"/>
                  <a:gd name="connsiteX1" fmla="*/ 5024 w 1258264"/>
                  <a:gd name="connsiteY1" fmla="*/ 366379 h 1195986"/>
                  <a:gd name="connsiteX2" fmla="*/ 215406 w 1258264"/>
                  <a:gd name="connsiteY2" fmla="*/ 254678 h 1195986"/>
                  <a:gd name="connsiteX3" fmla="*/ 460329 w 1258264"/>
                  <a:gd name="connsiteY3" fmla="*/ 487 h 1195986"/>
                  <a:gd name="connsiteX4" fmla="*/ 814189 w 1258264"/>
                  <a:gd name="connsiteY4" fmla="*/ 193487 h 1195986"/>
                  <a:gd name="connsiteX5" fmla="*/ 1052321 w 1258264"/>
                  <a:gd name="connsiteY5" fmla="*/ 304024 h 1195986"/>
                  <a:gd name="connsiteX6" fmla="*/ 1160223 w 1258264"/>
                  <a:gd name="connsiteY6" fmla="*/ 530987 h 1195986"/>
                  <a:gd name="connsiteX7" fmla="*/ 1224092 w 1258264"/>
                  <a:gd name="connsiteY7" fmla="*/ 960569 h 1195986"/>
                  <a:gd name="connsiteX8" fmla="*/ 590135 w 1258264"/>
                  <a:gd name="connsiteY8" fmla="*/ 1193902 h 1195986"/>
                  <a:gd name="connsiteX9" fmla="*/ 268129 w 1258264"/>
                  <a:gd name="connsiteY9" fmla="*/ 833764 h 1195986"/>
                  <a:gd name="connsiteX10" fmla="*/ 82463 w 1258264"/>
                  <a:gd name="connsiteY10" fmla="*/ 666231 h 1195986"/>
                  <a:gd name="connsiteX0" fmla="*/ 28040 w 1203841"/>
                  <a:gd name="connsiteY0" fmla="*/ 666231 h 1195986"/>
                  <a:gd name="connsiteX1" fmla="*/ 14390 w 1203841"/>
                  <a:gd name="connsiteY1" fmla="*/ 405730 h 1195986"/>
                  <a:gd name="connsiteX2" fmla="*/ 160983 w 1203841"/>
                  <a:gd name="connsiteY2" fmla="*/ 254678 h 1195986"/>
                  <a:gd name="connsiteX3" fmla="*/ 405906 w 1203841"/>
                  <a:gd name="connsiteY3" fmla="*/ 487 h 1195986"/>
                  <a:gd name="connsiteX4" fmla="*/ 759766 w 1203841"/>
                  <a:gd name="connsiteY4" fmla="*/ 193487 h 1195986"/>
                  <a:gd name="connsiteX5" fmla="*/ 997898 w 1203841"/>
                  <a:gd name="connsiteY5" fmla="*/ 304024 h 1195986"/>
                  <a:gd name="connsiteX6" fmla="*/ 1105800 w 1203841"/>
                  <a:gd name="connsiteY6" fmla="*/ 530987 h 1195986"/>
                  <a:gd name="connsiteX7" fmla="*/ 1169669 w 1203841"/>
                  <a:gd name="connsiteY7" fmla="*/ 960569 h 1195986"/>
                  <a:gd name="connsiteX8" fmla="*/ 535712 w 1203841"/>
                  <a:gd name="connsiteY8" fmla="*/ 1193902 h 1195986"/>
                  <a:gd name="connsiteX9" fmla="*/ 213706 w 1203841"/>
                  <a:gd name="connsiteY9" fmla="*/ 833764 h 1195986"/>
                  <a:gd name="connsiteX10" fmla="*/ 28040 w 1203841"/>
                  <a:gd name="connsiteY10" fmla="*/ 666231 h 1195986"/>
                  <a:gd name="connsiteX0" fmla="*/ 34365 w 1210166"/>
                  <a:gd name="connsiteY0" fmla="*/ 666334 h 1196089"/>
                  <a:gd name="connsiteX1" fmla="*/ 20715 w 1210166"/>
                  <a:gd name="connsiteY1" fmla="*/ 405833 h 1196089"/>
                  <a:gd name="connsiteX2" fmla="*/ 255905 w 1210166"/>
                  <a:gd name="connsiteY2" fmla="*/ 261340 h 1196089"/>
                  <a:gd name="connsiteX3" fmla="*/ 412231 w 1210166"/>
                  <a:gd name="connsiteY3" fmla="*/ 590 h 1196089"/>
                  <a:gd name="connsiteX4" fmla="*/ 766091 w 1210166"/>
                  <a:gd name="connsiteY4" fmla="*/ 193590 h 1196089"/>
                  <a:gd name="connsiteX5" fmla="*/ 1004223 w 1210166"/>
                  <a:gd name="connsiteY5" fmla="*/ 304127 h 1196089"/>
                  <a:gd name="connsiteX6" fmla="*/ 1112125 w 1210166"/>
                  <a:gd name="connsiteY6" fmla="*/ 531090 h 1196089"/>
                  <a:gd name="connsiteX7" fmla="*/ 1175994 w 1210166"/>
                  <a:gd name="connsiteY7" fmla="*/ 960672 h 1196089"/>
                  <a:gd name="connsiteX8" fmla="*/ 542037 w 1210166"/>
                  <a:gd name="connsiteY8" fmla="*/ 1194005 h 1196089"/>
                  <a:gd name="connsiteX9" fmla="*/ 220031 w 1210166"/>
                  <a:gd name="connsiteY9" fmla="*/ 833867 h 1196089"/>
                  <a:gd name="connsiteX10" fmla="*/ 34365 w 1210166"/>
                  <a:gd name="connsiteY10" fmla="*/ 666334 h 1196089"/>
                  <a:gd name="connsiteX0" fmla="*/ 34365 w 1210166"/>
                  <a:gd name="connsiteY0" fmla="*/ 672874 h 1202629"/>
                  <a:gd name="connsiteX1" fmla="*/ 20715 w 1210166"/>
                  <a:gd name="connsiteY1" fmla="*/ 412373 h 1202629"/>
                  <a:gd name="connsiteX2" fmla="*/ 255905 w 1210166"/>
                  <a:gd name="connsiteY2" fmla="*/ 267880 h 1202629"/>
                  <a:gd name="connsiteX3" fmla="*/ 359073 w 1210166"/>
                  <a:gd name="connsiteY3" fmla="*/ 571 h 1202629"/>
                  <a:gd name="connsiteX4" fmla="*/ 766091 w 1210166"/>
                  <a:gd name="connsiteY4" fmla="*/ 200130 h 1202629"/>
                  <a:gd name="connsiteX5" fmla="*/ 1004223 w 1210166"/>
                  <a:gd name="connsiteY5" fmla="*/ 310667 h 1202629"/>
                  <a:gd name="connsiteX6" fmla="*/ 1112125 w 1210166"/>
                  <a:gd name="connsiteY6" fmla="*/ 537630 h 1202629"/>
                  <a:gd name="connsiteX7" fmla="*/ 1175994 w 1210166"/>
                  <a:gd name="connsiteY7" fmla="*/ 967212 h 1202629"/>
                  <a:gd name="connsiteX8" fmla="*/ 542037 w 1210166"/>
                  <a:gd name="connsiteY8" fmla="*/ 1200545 h 1202629"/>
                  <a:gd name="connsiteX9" fmla="*/ 220031 w 1210166"/>
                  <a:gd name="connsiteY9" fmla="*/ 840407 h 1202629"/>
                  <a:gd name="connsiteX10" fmla="*/ 34365 w 1210166"/>
                  <a:gd name="connsiteY10" fmla="*/ 672874 h 1202629"/>
                  <a:gd name="connsiteX0" fmla="*/ 34365 w 1210166"/>
                  <a:gd name="connsiteY0" fmla="*/ 675880 h 1205635"/>
                  <a:gd name="connsiteX1" fmla="*/ 20715 w 1210166"/>
                  <a:gd name="connsiteY1" fmla="*/ 415379 h 1205635"/>
                  <a:gd name="connsiteX2" fmla="*/ 255905 w 1210166"/>
                  <a:gd name="connsiteY2" fmla="*/ 270886 h 1205635"/>
                  <a:gd name="connsiteX3" fmla="*/ 359073 w 1210166"/>
                  <a:gd name="connsiteY3" fmla="*/ 3577 h 1205635"/>
                  <a:gd name="connsiteX4" fmla="*/ 766091 w 1210166"/>
                  <a:gd name="connsiteY4" fmla="*/ 203136 h 1205635"/>
                  <a:gd name="connsiteX5" fmla="*/ 1004223 w 1210166"/>
                  <a:gd name="connsiteY5" fmla="*/ 313673 h 1205635"/>
                  <a:gd name="connsiteX6" fmla="*/ 1112125 w 1210166"/>
                  <a:gd name="connsiteY6" fmla="*/ 540636 h 1205635"/>
                  <a:gd name="connsiteX7" fmla="*/ 1175994 w 1210166"/>
                  <a:gd name="connsiteY7" fmla="*/ 970218 h 1205635"/>
                  <a:gd name="connsiteX8" fmla="*/ 542037 w 1210166"/>
                  <a:gd name="connsiteY8" fmla="*/ 1203551 h 1205635"/>
                  <a:gd name="connsiteX9" fmla="*/ 220031 w 1210166"/>
                  <a:gd name="connsiteY9" fmla="*/ 843413 h 1205635"/>
                  <a:gd name="connsiteX10" fmla="*/ 34365 w 1210166"/>
                  <a:gd name="connsiteY10" fmla="*/ 675880 h 120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10166" h="1205635">
                    <a:moveTo>
                      <a:pt x="34365" y="675880"/>
                    </a:moveTo>
                    <a:cubicBezTo>
                      <a:pt x="1146" y="604541"/>
                      <a:pt x="-16208" y="482878"/>
                      <a:pt x="20715" y="415379"/>
                    </a:cubicBezTo>
                    <a:cubicBezTo>
                      <a:pt x="57638" y="347880"/>
                      <a:pt x="199512" y="339520"/>
                      <a:pt x="255905" y="270886"/>
                    </a:cubicBezTo>
                    <a:cubicBezTo>
                      <a:pt x="312298" y="202252"/>
                      <a:pt x="210253" y="34545"/>
                      <a:pt x="359073" y="3577"/>
                    </a:cubicBezTo>
                    <a:cubicBezTo>
                      <a:pt x="507893" y="-27391"/>
                      <a:pt x="658566" y="151453"/>
                      <a:pt x="766091" y="203136"/>
                    </a:cubicBezTo>
                    <a:cubicBezTo>
                      <a:pt x="873616" y="254819"/>
                      <a:pt x="946551" y="257423"/>
                      <a:pt x="1004223" y="313673"/>
                    </a:cubicBezTo>
                    <a:cubicBezTo>
                      <a:pt x="1061895" y="369923"/>
                      <a:pt x="1083497" y="431212"/>
                      <a:pt x="1112125" y="540636"/>
                    </a:cubicBezTo>
                    <a:cubicBezTo>
                      <a:pt x="1140754" y="650060"/>
                      <a:pt x="1271009" y="859732"/>
                      <a:pt x="1175994" y="970218"/>
                    </a:cubicBezTo>
                    <a:cubicBezTo>
                      <a:pt x="1080979" y="1080704"/>
                      <a:pt x="701364" y="1224685"/>
                      <a:pt x="542037" y="1203551"/>
                    </a:cubicBezTo>
                    <a:cubicBezTo>
                      <a:pt x="382710" y="1182417"/>
                      <a:pt x="345973" y="928080"/>
                      <a:pt x="220031" y="843413"/>
                    </a:cubicBezTo>
                    <a:cubicBezTo>
                      <a:pt x="123606" y="745083"/>
                      <a:pt x="67584" y="747219"/>
                      <a:pt x="34365" y="67588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129" name="Straight Connector 128"/>
          <p:cNvCxnSpPr/>
          <p:nvPr/>
        </p:nvCxnSpPr>
        <p:spPr>
          <a:xfrm flipH="1" flipV="1">
            <a:off x="5581650" y="3587750"/>
            <a:ext cx="482601" cy="34925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7-Point Star 69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-Point Star 74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-Point Star 76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-Point Star 77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-Point Star 78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-Point Star 79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/>
          <p:cNvGrpSpPr/>
          <p:nvPr/>
        </p:nvGrpSpPr>
        <p:grpSpPr>
          <a:xfrm>
            <a:off x="5145400" y="2937871"/>
            <a:ext cx="1064363" cy="1238037"/>
            <a:chOff x="5145400" y="2937871"/>
            <a:chExt cx="1064363" cy="1238037"/>
          </a:xfrm>
        </p:grpSpPr>
        <p:sp>
          <p:nvSpPr>
            <p:cNvPr id="124" name="Diamond 123"/>
            <p:cNvSpPr/>
            <p:nvPr/>
          </p:nvSpPr>
          <p:spPr>
            <a:xfrm>
              <a:off x="5145400" y="2937871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Diamond 124"/>
            <p:cNvSpPr/>
            <p:nvPr/>
          </p:nvSpPr>
          <p:spPr>
            <a:xfrm>
              <a:off x="5827321" y="3684196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Diamond 125"/>
            <p:cNvSpPr/>
            <p:nvPr/>
          </p:nvSpPr>
          <p:spPr>
            <a:xfrm>
              <a:off x="5554957" y="3245908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flipH="1" flipV="1">
              <a:off x="5453697" y="3291445"/>
              <a:ext cx="138840" cy="101254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>
              <a:off x="5880100" y="3587750"/>
              <a:ext cx="35943" cy="20333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36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/>
          <p:cNvGrpSpPr/>
          <p:nvPr/>
        </p:nvGrpSpPr>
        <p:grpSpPr>
          <a:xfrm>
            <a:off x="2031765" y="1835530"/>
            <a:ext cx="5926512" cy="4013336"/>
            <a:chOff x="4952765" y="2070480"/>
            <a:chExt cx="5926512" cy="4013336"/>
          </a:xfrm>
        </p:grpSpPr>
        <p:sp>
          <p:nvSpPr>
            <p:cNvPr id="109" name="Freeform 108"/>
            <p:cNvSpPr/>
            <p:nvPr/>
          </p:nvSpPr>
          <p:spPr>
            <a:xfrm flipH="1">
              <a:off x="5741355" y="3310925"/>
              <a:ext cx="4873125" cy="2414362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  <a:gd name="connsiteX0" fmla="*/ 5140254 w 5140254"/>
                <a:gd name="connsiteY0" fmla="*/ 0 h 1743757"/>
                <a:gd name="connsiteX1" fmla="*/ 2583097 w 5140254"/>
                <a:gd name="connsiteY1" fmla="*/ 1135617 h 1743757"/>
                <a:gd name="connsiteX2" fmla="*/ 1442767 w 5140254"/>
                <a:gd name="connsiteY2" fmla="*/ 1743478 h 1743757"/>
                <a:gd name="connsiteX3" fmla="*/ 0 w 5140254"/>
                <a:gd name="connsiteY3" fmla="*/ 1068334 h 1743757"/>
                <a:gd name="connsiteX0" fmla="*/ 4873125 w 4873125"/>
                <a:gd name="connsiteY0" fmla="*/ 0 h 2414289"/>
                <a:gd name="connsiteX1" fmla="*/ 2315968 w 4873125"/>
                <a:gd name="connsiteY1" fmla="*/ 1135617 h 2414289"/>
                <a:gd name="connsiteX2" fmla="*/ 1175638 w 4873125"/>
                <a:gd name="connsiteY2" fmla="*/ 1743478 h 2414289"/>
                <a:gd name="connsiteX3" fmla="*/ 0 w 4873125"/>
                <a:gd name="connsiteY3" fmla="*/ 2414248 h 2414289"/>
                <a:gd name="connsiteX0" fmla="*/ 4873125 w 4873125"/>
                <a:gd name="connsiteY0" fmla="*/ 0 h 2414362"/>
                <a:gd name="connsiteX1" fmla="*/ 2315968 w 4873125"/>
                <a:gd name="connsiteY1" fmla="*/ 1135617 h 2414362"/>
                <a:gd name="connsiteX2" fmla="*/ 1165363 w 4873125"/>
                <a:gd name="connsiteY2" fmla="*/ 2041429 h 2414362"/>
                <a:gd name="connsiteX3" fmla="*/ 0 w 4873125"/>
                <a:gd name="connsiteY3" fmla="*/ 2414248 h 2414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3125" h="2414362">
                  <a:moveTo>
                    <a:pt x="4873125" y="0"/>
                  </a:moveTo>
                  <a:cubicBezTo>
                    <a:pt x="3522701" y="59562"/>
                    <a:pt x="2933928" y="795379"/>
                    <a:pt x="2315968" y="1135617"/>
                  </a:cubicBezTo>
                  <a:cubicBezTo>
                    <a:pt x="1698008" y="1475855"/>
                    <a:pt x="1551358" y="1828324"/>
                    <a:pt x="1165363" y="2041429"/>
                  </a:cubicBezTo>
                  <a:cubicBezTo>
                    <a:pt x="779368" y="2254534"/>
                    <a:pt x="271780" y="2419328"/>
                    <a:pt x="0" y="241424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 flipH="1">
              <a:off x="6131808" y="3669504"/>
              <a:ext cx="4688191" cy="2414312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  <a:gd name="connsiteX0" fmla="*/ 5571769 w 5571769"/>
                <a:gd name="connsiteY0" fmla="*/ 0 h 1456735"/>
                <a:gd name="connsiteX1" fmla="*/ 2583097 w 5571769"/>
                <a:gd name="connsiteY1" fmla="*/ 1135617 h 1456735"/>
                <a:gd name="connsiteX2" fmla="*/ 1381122 w 5571769"/>
                <a:gd name="connsiteY2" fmla="*/ 1455801 h 1456735"/>
                <a:gd name="connsiteX3" fmla="*/ 0 w 5571769"/>
                <a:gd name="connsiteY3" fmla="*/ 1068334 h 1456735"/>
                <a:gd name="connsiteX0" fmla="*/ 5571769 w 5571769"/>
                <a:gd name="connsiteY0" fmla="*/ 0 h 1458225"/>
                <a:gd name="connsiteX1" fmla="*/ 3045434 w 5571769"/>
                <a:gd name="connsiteY1" fmla="*/ 1166439 h 1458225"/>
                <a:gd name="connsiteX2" fmla="*/ 1381122 w 5571769"/>
                <a:gd name="connsiteY2" fmla="*/ 1455801 h 1458225"/>
                <a:gd name="connsiteX3" fmla="*/ 0 w 5571769"/>
                <a:gd name="connsiteY3" fmla="*/ 1068334 h 1458225"/>
                <a:gd name="connsiteX0" fmla="*/ 5818349 w 5818349"/>
                <a:gd name="connsiteY0" fmla="*/ 0 h 1475688"/>
                <a:gd name="connsiteX1" fmla="*/ 3292014 w 5818349"/>
                <a:gd name="connsiteY1" fmla="*/ 1166439 h 1475688"/>
                <a:gd name="connsiteX2" fmla="*/ 1627702 w 5818349"/>
                <a:gd name="connsiteY2" fmla="*/ 1455801 h 1475688"/>
                <a:gd name="connsiteX3" fmla="*/ 0 w 5818349"/>
                <a:gd name="connsiteY3" fmla="*/ 749835 h 1475688"/>
                <a:gd name="connsiteX0" fmla="*/ 5818349 w 5818349"/>
                <a:gd name="connsiteY0" fmla="*/ 0 h 1385995"/>
                <a:gd name="connsiteX1" fmla="*/ 3292014 w 5818349"/>
                <a:gd name="connsiteY1" fmla="*/ 1166439 h 1385995"/>
                <a:gd name="connsiteX2" fmla="*/ 1576332 w 5818349"/>
                <a:gd name="connsiteY2" fmla="*/ 1353059 h 1385995"/>
                <a:gd name="connsiteX3" fmla="*/ 0 w 5818349"/>
                <a:gd name="connsiteY3" fmla="*/ 749835 h 1385995"/>
                <a:gd name="connsiteX0" fmla="*/ 4790933 w 4790933"/>
                <a:gd name="connsiteY0" fmla="*/ 0 h 2455366"/>
                <a:gd name="connsiteX1" fmla="*/ 2264598 w 4790933"/>
                <a:gd name="connsiteY1" fmla="*/ 1166439 h 2455366"/>
                <a:gd name="connsiteX2" fmla="*/ 548916 w 4790933"/>
                <a:gd name="connsiteY2" fmla="*/ 1353059 h 2455366"/>
                <a:gd name="connsiteX3" fmla="*/ 0 w 4790933"/>
                <a:gd name="connsiteY3" fmla="*/ 2455345 h 2455366"/>
                <a:gd name="connsiteX0" fmla="*/ 4790933 w 4790933"/>
                <a:gd name="connsiteY0" fmla="*/ 0 h 2455401"/>
                <a:gd name="connsiteX1" fmla="*/ 2264598 w 4790933"/>
                <a:gd name="connsiteY1" fmla="*/ 1166439 h 2455401"/>
                <a:gd name="connsiteX2" fmla="*/ 1134543 w 4790933"/>
                <a:gd name="connsiteY2" fmla="*/ 1907863 h 2455401"/>
                <a:gd name="connsiteX3" fmla="*/ 0 w 4790933"/>
                <a:gd name="connsiteY3" fmla="*/ 2455345 h 2455401"/>
                <a:gd name="connsiteX0" fmla="*/ 4790933 w 4790933"/>
                <a:gd name="connsiteY0" fmla="*/ 0 h 2455400"/>
                <a:gd name="connsiteX1" fmla="*/ 2634468 w 4790933"/>
                <a:gd name="connsiteY1" fmla="*/ 1207535 h 2455400"/>
                <a:gd name="connsiteX2" fmla="*/ 1134543 w 4790933"/>
                <a:gd name="connsiteY2" fmla="*/ 1907863 h 2455400"/>
                <a:gd name="connsiteX3" fmla="*/ 0 w 4790933"/>
                <a:gd name="connsiteY3" fmla="*/ 2455345 h 2455400"/>
                <a:gd name="connsiteX0" fmla="*/ 4790933 w 4790933"/>
                <a:gd name="connsiteY0" fmla="*/ 0 h 2455430"/>
                <a:gd name="connsiteX1" fmla="*/ 2634468 w 4790933"/>
                <a:gd name="connsiteY1" fmla="*/ 1207535 h 2455430"/>
                <a:gd name="connsiteX2" fmla="*/ 1247559 w 4790933"/>
                <a:gd name="connsiteY2" fmla="*/ 2031153 h 2455430"/>
                <a:gd name="connsiteX3" fmla="*/ 0 w 4790933"/>
                <a:gd name="connsiteY3" fmla="*/ 2455345 h 2455430"/>
                <a:gd name="connsiteX0" fmla="*/ 4688191 w 4688191"/>
                <a:gd name="connsiteY0" fmla="*/ 0 h 2414350"/>
                <a:gd name="connsiteX1" fmla="*/ 2531726 w 4688191"/>
                <a:gd name="connsiteY1" fmla="*/ 1207535 h 2414350"/>
                <a:gd name="connsiteX2" fmla="*/ 1144817 w 4688191"/>
                <a:gd name="connsiteY2" fmla="*/ 2031153 h 2414350"/>
                <a:gd name="connsiteX3" fmla="*/ 0 w 4688191"/>
                <a:gd name="connsiteY3" fmla="*/ 2414249 h 2414350"/>
                <a:gd name="connsiteX0" fmla="*/ 4688191 w 4688191"/>
                <a:gd name="connsiteY0" fmla="*/ 0 h 2414312"/>
                <a:gd name="connsiteX1" fmla="*/ 2531726 w 4688191"/>
                <a:gd name="connsiteY1" fmla="*/ 1207535 h 2414312"/>
                <a:gd name="connsiteX2" fmla="*/ 1134543 w 4688191"/>
                <a:gd name="connsiteY2" fmla="*/ 1918137 h 2414312"/>
                <a:gd name="connsiteX3" fmla="*/ 0 w 4688191"/>
                <a:gd name="connsiteY3" fmla="*/ 2414249 h 24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8191" h="2414312">
                  <a:moveTo>
                    <a:pt x="4688191" y="0"/>
                  </a:moveTo>
                  <a:cubicBezTo>
                    <a:pt x="3337767" y="59562"/>
                    <a:pt x="3124001" y="887846"/>
                    <a:pt x="2531726" y="1207535"/>
                  </a:cubicBezTo>
                  <a:cubicBezTo>
                    <a:pt x="1939451" y="1527224"/>
                    <a:pt x="1556497" y="1717018"/>
                    <a:pt x="1134543" y="1918137"/>
                  </a:cubicBezTo>
                  <a:cubicBezTo>
                    <a:pt x="712589" y="2119256"/>
                    <a:pt x="271780" y="2419329"/>
                    <a:pt x="0" y="241424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 110"/>
            <p:cNvSpPr/>
            <p:nvPr/>
          </p:nvSpPr>
          <p:spPr>
            <a:xfrm flipH="1">
              <a:off x="5734240" y="4208696"/>
              <a:ext cx="4626547" cy="1818384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  <a:gd name="connsiteX0" fmla="*/ 5571769 w 5571769"/>
                <a:gd name="connsiteY0" fmla="*/ 0 h 1456735"/>
                <a:gd name="connsiteX1" fmla="*/ 2583097 w 5571769"/>
                <a:gd name="connsiteY1" fmla="*/ 1135617 h 1456735"/>
                <a:gd name="connsiteX2" fmla="*/ 1381122 w 5571769"/>
                <a:gd name="connsiteY2" fmla="*/ 1455801 h 1456735"/>
                <a:gd name="connsiteX3" fmla="*/ 0 w 5571769"/>
                <a:gd name="connsiteY3" fmla="*/ 1068334 h 1456735"/>
                <a:gd name="connsiteX0" fmla="*/ 5571769 w 5571769"/>
                <a:gd name="connsiteY0" fmla="*/ 0 h 1458225"/>
                <a:gd name="connsiteX1" fmla="*/ 3045434 w 5571769"/>
                <a:gd name="connsiteY1" fmla="*/ 1166439 h 1458225"/>
                <a:gd name="connsiteX2" fmla="*/ 1381122 w 5571769"/>
                <a:gd name="connsiteY2" fmla="*/ 1455801 h 1458225"/>
                <a:gd name="connsiteX3" fmla="*/ 0 w 5571769"/>
                <a:gd name="connsiteY3" fmla="*/ 1068334 h 1458225"/>
                <a:gd name="connsiteX0" fmla="*/ 5818349 w 5818349"/>
                <a:gd name="connsiteY0" fmla="*/ 0 h 1475688"/>
                <a:gd name="connsiteX1" fmla="*/ 3292014 w 5818349"/>
                <a:gd name="connsiteY1" fmla="*/ 1166439 h 1475688"/>
                <a:gd name="connsiteX2" fmla="*/ 1627702 w 5818349"/>
                <a:gd name="connsiteY2" fmla="*/ 1455801 h 1475688"/>
                <a:gd name="connsiteX3" fmla="*/ 0 w 5818349"/>
                <a:gd name="connsiteY3" fmla="*/ 749835 h 1475688"/>
                <a:gd name="connsiteX0" fmla="*/ 5818349 w 5818349"/>
                <a:gd name="connsiteY0" fmla="*/ 0 h 1385995"/>
                <a:gd name="connsiteX1" fmla="*/ 3292014 w 5818349"/>
                <a:gd name="connsiteY1" fmla="*/ 1166439 h 1385995"/>
                <a:gd name="connsiteX2" fmla="*/ 1576332 w 5818349"/>
                <a:gd name="connsiteY2" fmla="*/ 1353059 h 1385995"/>
                <a:gd name="connsiteX3" fmla="*/ 0 w 5818349"/>
                <a:gd name="connsiteY3" fmla="*/ 749835 h 1385995"/>
                <a:gd name="connsiteX0" fmla="*/ 4996417 w 4996417"/>
                <a:gd name="connsiteY0" fmla="*/ 0 h 1027514"/>
                <a:gd name="connsiteX1" fmla="*/ 3292014 w 4996417"/>
                <a:gd name="connsiteY1" fmla="*/ 817118 h 1027514"/>
                <a:gd name="connsiteX2" fmla="*/ 1576332 w 4996417"/>
                <a:gd name="connsiteY2" fmla="*/ 1003738 h 1027514"/>
                <a:gd name="connsiteX3" fmla="*/ 0 w 4996417"/>
                <a:gd name="connsiteY3" fmla="*/ 400514 h 1027514"/>
                <a:gd name="connsiteX0" fmla="*/ 4996417 w 4996417"/>
                <a:gd name="connsiteY0" fmla="*/ 0 h 1034736"/>
                <a:gd name="connsiteX1" fmla="*/ 3076256 w 4996417"/>
                <a:gd name="connsiteY1" fmla="*/ 847940 h 1034736"/>
                <a:gd name="connsiteX2" fmla="*/ 1576332 w 4996417"/>
                <a:gd name="connsiteY2" fmla="*/ 1003738 h 1034736"/>
                <a:gd name="connsiteX3" fmla="*/ 0 w 4996417"/>
                <a:gd name="connsiteY3" fmla="*/ 400514 h 1034736"/>
                <a:gd name="connsiteX0" fmla="*/ 4852579 w 4852579"/>
                <a:gd name="connsiteY0" fmla="*/ 0 h 1025086"/>
                <a:gd name="connsiteX1" fmla="*/ 2932418 w 4852579"/>
                <a:gd name="connsiteY1" fmla="*/ 847940 h 1025086"/>
                <a:gd name="connsiteX2" fmla="*/ 1432494 w 4852579"/>
                <a:gd name="connsiteY2" fmla="*/ 1003738 h 1025086"/>
                <a:gd name="connsiteX3" fmla="*/ 0 w 4852579"/>
                <a:gd name="connsiteY3" fmla="*/ 534078 h 1025086"/>
                <a:gd name="connsiteX0" fmla="*/ 4852579 w 4852579"/>
                <a:gd name="connsiteY0" fmla="*/ 0 h 984173"/>
                <a:gd name="connsiteX1" fmla="*/ 2932418 w 4852579"/>
                <a:gd name="connsiteY1" fmla="*/ 847940 h 984173"/>
                <a:gd name="connsiteX2" fmla="*/ 1463317 w 4852579"/>
                <a:gd name="connsiteY2" fmla="*/ 952367 h 984173"/>
                <a:gd name="connsiteX3" fmla="*/ 0 w 4852579"/>
                <a:gd name="connsiteY3" fmla="*/ 534078 h 984173"/>
                <a:gd name="connsiteX0" fmla="*/ 5797801 w 5797801"/>
                <a:gd name="connsiteY0" fmla="*/ 0 h 887939"/>
                <a:gd name="connsiteX1" fmla="*/ 2932418 w 5797801"/>
                <a:gd name="connsiteY1" fmla="*/ 755473 h 887939"/>
                <a:gd name="connsiteX2" fmla="*/ 1463317 w 5797801"/>
                <a:gd name="connsiteY2" fmla="*/ 859900 h 887939"/>
                <a:gd name="connsiteX3" fmla="*/ 0 w 5797801"/>
                <a:gd name="connsiteY3" fmla="*/ 441611 h 887939"/>
                <a:gd name="connsiteX0" fmla="*/ 5797801 w 5797801"/>
                <a:gd name="connsiteY0" fmla="*/ 0 h 900194"/>
                <a:gd name="connsiteX1" fmla="*/ 3518045 w 5797801"/>
                <a:gd name="connsiteY1" fmla="*/ 786296 h 900194"/>
                <a:gd name="connsiteX2" fmla="*/ 1463317 w 5797801"/>
                <a:gd name="connsiteY2" fmla="*/ 859900 h 900194"/>
                <a:gd name="connsiteX3" fmla="*/ 0 w 5797801"/>
                <a:gd name="connsiteY3" fmla="*/ 441611 h 900194"/>
                <a:gd name="connsiteX0" fmla="*/ 5797801 w 5797801"/>
                <a:gd name="connsiteY0" fmla="*/ 0 h 864966"/>
                <a:gd name="connsiteX1" fmla="*/ 3518045 w 5797801"/>
                <a:gd name="connsiteY1" fmla="*/ 786296 h 864966"/>
                <a:gd name="connsiteX2" fmla="*/ 1586607 w 5797801"/>
                <a:gd name="connsiteY2" fmla="*/ 798255 h 864966"/>
                <a:gd name="connsiteX3" fmla="*/ 0 w 5797801"/>
                <a:gd name="connsiteY3" fmla="*/ 441611 h 864966"/>
                <a:gd name="connsiteX0" fmla="*/ 5242996 w 5242996"/>
                <a:gd name="connsiteY0" fmla="*/ 0 h 861724"/>
                <a:gd name="connsiteX1" fmla="*/ 2963240 w 5242996"/>
                <a:gd name="connsiteY1" fmla="*/ 786296 h 861724"/>
                <a:gd name="connsiteX2" fmla="*/ 1031802 w 5242996"/>
                <a:gd name="connsiteY2" fmla="*/ 798255 h 861724"/>
                <a:gd name="connsiteX3" fmla="*/ 0 w 5242996"/>
                <a:gd name="connsiteY3" fmla="*/ 503256 h 861724"/>
                <a:gd name="connsiteX0" fmla="*/ 5242996 w 5242996"/>
                <a:gd name="connsiteY0" fmla="*/ 0 h 940494"/>
                <a:gd name="connsiteX1" fmla="*/ 2932418 w 5242996"/>
                <a:gd name="connsiteY1" fmla="*/ 889038 h 940494"/>
                <a:gd name="connsiteX2" fmla="*/ 1031802 w 5242996"/>
                <a:gd name="connsiteY2" fmla="*/ 798255 h 940494"/>
                <a:gd name="connsiteX3" fmla="*/ 0 w 5242996"/>
                <a:gd name="connsiteY3" fmla="*/ 503256 h 940494"/>
                <a:gd name="connsiteX0" fmla="*/ 5242996 w 5242996"/>
                <a:gd name="connsiteY0" fmla="*/ 0 h 1154523"/>
                <a:gd name="connsiteX1" fmla="*/ 2932418 w 5242996"/>
                <a:gd name="connsiteY1" fmla="*/ 889038 h 1154523"/>
                <a:gd name="connsiteX2" fmla="*/ 1699622 w 5242996"/>
                <a:gd name="connsiteY2" fmla="*/ 1137302 h 1154523"/>
                <a:gd name="connsiteX3" fmla="*/ 0 w 5242996"/>
                <a:gd name="connsiteY3" fmla="*/ 503256 h 1154523"/>
                <a:gd name="connsiteX0" fmla="*/ 4626547 w 4626547"/>
                <a:gd name="connsiteY0" fmla="*/ 0 h 1818384"/>
                <a:gd name="connsiteX1" fmla="*/ 2315969 w 4626547"/>
                <a:gd name="connsiteY1" fmla="*/ 889038 h 1818384"/>
                <a:gd name="connsiteX2" fmla="*/ 1083173 w 4626547"/>
                <a:gd name="connsiteY2" fmla="*/ 1137302 h 1818384"/>
                <a:gd name="connsiteX3" fmla="*/ 0 w 4626547"/>
                <a:gd name="connsiteY3" fmla="*/ 1818348 h 181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6547" h="1818384">
                  <a:moveTo>
                    <a:pt x="4626547" y="0"/>
                  </a:moveTo>
                  <a:cubicBezTo>
                    <a:pt x="3276123" y="59562"/>
                    <a:pt x="2906531" y="699488"/>
                    <a:pt x="2315969" y="889038"/>
                  </a:cubicBezTo>
                  <a:cubicBezTo>
                    <a:pt x="1725407" y="1078588"/>
                    <a:pt x="1469168" y="982417"/>
                    <a:pt x="1083173" y="1137302"/>
                  </a:cubicBezTo>
                  <a:cubicBezTo>
                    <a:pt x="697178" y="1292187"/>
                    <a:pt x="271780" y="1823428"/>
                    <a:pt x="0" y="181834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104"/>
            <p:cNvSpPr/>
            <p:nvPr/>
          </p:nvSpPr>
          <p:spPr>
            <a:xfrm flipH="1">
              <a:off x="5331482" y="3344962"/>
              <a:ext cx="5140254" cy="1456735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0254" h="1456735">
                  <a:moveTo>
                    <a:pt x="5140254" y="0"/>
                  </a:moveTo>
                  <a:cubicBezTo>
                    <a:pt x="3789830" y="59562"/>
                    <a:pt x="3209619" y="892984"/>
                    <a:pt x="2583097" y="1135617"/>
                  </a:cubicBezTo>
                  <a:cubicBezTo>
                    <a:pt x="1956575" y="1378251"/>
                    <a:pt x="1811638" y="1467015"/>
                    <a:pt x="1381122" y="1455801"/>
                  </a:cubicBezTo>
                  <a:cubicBezTo>
                    <a:pt x="950606" y="1444587"/>
                    <a:pt x="271780" y="1073414"/>
                    <a:pt x="0" y="106833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 flipH="1">
              <a:off x="5052366" y="3497362"/>
              <a:ext cx="5818349" cy="1385995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  <a:gd name="connsiteX0" fmla="*/ 5571769 w 5571769"/>
                <a:gd name="connsiteY0" fmla="*/ 0 h 1456735"/>
                <a:gd name="connsiteX1" fmla="*/ 2583097 w 5571769"/>
                <a:gd name="connsiteY1" fmla="*/ 1135617 h 1456735"/>
                <a:gd name="connsiteX2" fmla="*/ 1381122 w 5571769"/>
                <a:gd name="connsiteY2" fmla="*/ 1455801 h 1456735"/>
                <a:gd name="connsiteX3" fmla="*/ 0 w 5571769"/>
                <a:gd name="connsiteY3" fmla="*/ 1068334 h 1456735"/>
                <a:gd name="connsiteX0" fmla="*/ 5571769 w 5571769"/>
                <a:gd name="connsiteY0" fmla="*/ 0 h 1458225"/>
                <a:gd name="connsiteX1" fmla="*/ 3045434 w 5571769"/>
                <a:gd name="connsiteY1" fmla="*/ 1166439 h 1458225"/>
                <a:gd name="connsiteX2" fmla="*/ 1381122 w 5571769"/>
                <a:gd name="connsiteY2" fmla="*/ 1455801 h 1458225"/>
                <a:gd name="connsiteX3" fmla="*/ 0 w 5571769"/>
                <a:gd name="connsiteY3" fmla="*/ 1068334 h 1458225"/>
                <a:gd name="connsiteX0" fmla="*/ 5818349 w 5818349"/>
                <a:gd name="connsiteY0" fmla="*/ 0 h 1475688"/>
                <a:gd name="connsiteX1" fmla="*/ 3292014 w 5818349"/>
                <a:gd name="connsiteY1" fmla="*/ 1166439 h 1475688"/>
                <a:gd name="connsiteX2" fmla="*/ 1627702 w 5818349"/>
                <a:gd name="connsiteY2" fmla="*/ 1455801 h 1475688"/>
                <a:gd name="connsiteX3" fmla="*/ 0 w 5818349"/>
                <a:gd name="connsiteY3" fmla="*/ 749835 h 1475688"/>
                <a:gd name="connsiteX0" fmla="*/ 5818349 w 5818349"/>
                <a:gd name="connsiteY0" fmla="*/ 0 h 1385995"/>
                <a:gd name="connsiteX1" fmla="*/ 3292014 w 5818349"/>
                <a:gd name="connsiteY1" fmla="*/ 1166439 h 1385995"/>
                <a:gd name="connsiteX2" fmla="*/ 1576332 w 5818349"/>
                <a:gd name="connsiteY2" fmla="*/ 1353059 h 1385995"/>
                <a:gd name="connsiteX3" fmla="*/ 0 w 5818349"/>
                <a:gd name="connsiteY3" fmla="*/ 749835 h 138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8349" h="1385995">
                  <a:moveTo>
                    <a:pt x="5818349" y="0"/>
                  </a:moveTo>
                  <a:cubicBezTo>
                    <a:pt x="4467925" y="59562"/>
                    <a:pt x="3999017" y="940929"/>
                    <a:pt x="3292014" y="1166439"/>
                  </a:cubicBezTo>
                  <a:cubicBezTo>
                    <a:pt x="2585011" y="1391949"/>
                    <a:pt x="2125001" y="1422493"/>
                    <a:pt x="1576332" y="1353059"/>
                  </a:cubicBezTo>
                  <a:cubicBezTo>
                    <a:pt x="1027663" y="1283625"/>
                    <a:pt x="271780" y="754915"/>
                    <a:pt x="0" y="74983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 flipH="1">
              <a:off x="6026698" y="3999083"/>
              <a:ext cx="4852579" cy="984173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  <a:gd name="connsiteX0" fmla="*/ 5571769 w 5571769"/>
                <a:gd name="connsiteY0" fmla="*/ 0 h 1456735"/>
                <a:gd name="connsiteX1" fmla="*/ 2583097 w 5571769"/>
                <a:gd name="connsiteY1" fmla="*/ 1135617 h 1456735"/>
                <a:gd name="connsiteX2" fmla="*/ 1381122 w 5571769"/>
                <a:gd name="connsiteY2" fmla="*/ 1455801 h 1456735"/>
                <a:gd name="connsiteX3" fmla="*/ 0 w 5571769"/>
                <a:gd name="connsiteY3" fmla="*/ 1068334 h 1456735"/>
                <a:gd name="connsiteX0" fmla="*/ 5571769 w 5571769"/>
                <a:gd name="connsiteY0" fmla="*/ 0 h 1458225"/>
                <a:gd name="connsiteX1" fmla="*/ 3045434 w 5571769"/>
                <a:gd name="connsiteY1" fmla="*/ 1166439 h 1458225"/>
                <a:gd name="connsiteX2" fmla="*/ 1381122 w 5571769"/>
                <a:gd name="connsiteY2" fmla="*/ 1455801 h 1458225"/>
                <a:gd name="connsiteX3" fmla="*/ 0 w 5571769"/>
                <a:gd name="connsiteY3" fmla="*/ 1068334 h 1458225"/>
                <a:gd name="connsiteX0" fmla="*/ 5818349 w 5818349"/>
                <a:gd name="connsiteY0" fmla="*/ 0 h 1475688"/>
                <a:gd name="connsiteX1" fmla="*/ 3292014 w 5818349"/>
                <a:gd name="connsiteY1" fmla="*/ 1166439 h 1475688"/>
                <a:gd name="connsiteX2" fmla="*/ 1627702 w 5818349"/>
                <a:gd name="connsiteY2" fmla="*/ 1455801 h 1475688"/>
                <a:gd name="connsiteX3" fmla="*/ 0 w 5818349"/>
                <a:gd name="connsiteY3" fmla="*/ 749835 h 1475688"/>
                <a:gd name="connsiteX0" fmla="*/ 5818349 w 5818349"/>
                <a:gd name="connsiteY0" fmla="*/ 0 h 1385995"/>
                <a:gd name="connsiteX1" fmla="*/ 3292014 w 5818349"/>
                <a:gd name="connsiteY1" fmla="*/ 1166439 h 1385995"/>
                <a:gd name="connsiteX2" fmla="*/ 1576332 w 5818349"/>
                <a:gd name="connsiteY2" fmla="*/ 1353059 h 1385995"/>
                <a:gd name="connsiteX3" fmla="*/ 0 w 5818349"/>
                <a:gd name="connsiteY3" fmla="*/ 749835 h 1385995"/>
                <a:gd name="connsiteX0" fmla="*/ 4996417 w 4996417"/>
                <a:gd name="connsiteY0" fmla="*/ 0 h 1027514"/>
                <a:gd name="connsiteX1" fmla="*/ 3292014 w 4996417"/>
                <a:gd name="connsiteY1" fmla="*/ 817118 h 1027514"/>
                <a:gd name="connsiteX2" fmla="*/ 1576332 w 4996417"/>
                <a:gd name="connsiteY2" fmla="*/ 1003738 h 1027514"/>
                <a:gd name="connsiteX3" fmla="*/ 0 w 4996417"/>
                <a:gd name="connsiteY3" fmla="*/ 400514 h 1027514"/>
                <a:gd name="connsiteX0" fmla="*/ 4996417 w 4996417"/>
                <a:gd name="connsiteY0" fmla="*/ 0 h 1034736"/>
                <a:gd name="connsiteX1" fmla="*/ 3076256 w 4996417"/>
                <a:gd name="connsiteY1" fmla="*/ 847940 h 1034736"/>
                <a:gd name="connsiteX2" fmla="*/ 1576332 w 4996417"/>
                <a:gd name="connsiteY2" fmla="*/ 1003738 h 1034736"/>
                <a:gd name="connsiteX3" fmla="*/ 0 w 4996417"/>
                <a:gd name="connsiteY3" fmla="*/ 400514 h 1034736"/>
                <a:gd name="connsiteX0" fmla="*/ 4852579 w 4852579"/>
                <a:gd name="connsiteY0" fmla="*/ 0 h 1025086"/>
                <a:gd name="connsiteX1" fmla="*/ 2932418 w 4852579"/>
                <a:gd name="connsiteY1" fmla="*/ 847940 h 1025086"/>
                <a:gd name="connsiteX2" fmla="*/ 1432494 w 4852579"/>
                <a:gd name="connsiteY2" fmla="*/ 1003738 h 1025086"/>
                <a:gd name="connsiteX3" fmla="*/ 0 w 4852579"/>
                <a:gd name="connsiteY3" fmla="*/ 534078 h 1025086"/>
                <a:gd name="connsiteX0" fmla="*/ 4852579 w 4852579"/>
                <a:gd name="connsiteY0" fmla="*/ 0 h 984173"/>
                <a:gd name="connsiteX1" fmla="*/ 2932418 w 4852579"/>
                <a:gd name="connsiteY1" fmla="*/ 847940 h 984173"/>
                <a:gd name="connsiteX2" fmla="*/ 1463317 w 4852579"/>
                <a:gd name="connsiteY2" fmla="*/ 952367 h 984173"/>
                <a:gd name="connsiteX3" fmla="*/ 0 w 4852579"/>
                <a:gd name="connsiteY3" fmla="*/ 534078 h 98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2579" h="984173">
                  <a:moveTo>
                    <a:pt x="4852579" y="0"/>
                  </a:moveTo>
                  <a:cubicBezTo>
                    <a:pt x="3502155" y="59562"/>
                    <a:pt x="3497295" y="689212"/>
                    <a:pt x="2932418" y="847940"/>
                  </a:cubicBezTo>
                  <a:cubicBezTo>
                    <a:pt x="2367541" y="1006668"/>
                    <a:pt x="1952053" y="1004677"/>
                    <a:pt x="1463317" y="952367"/>
                  </a:cubicBezTo>
                  <a:cubicBezTo>
                    <a:pt x="974581" y="900057"/>
                    <a:pt x="271780" y="539158"/>
                    <a:pt x="0" y="53407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 flipH="1">
              <a:off x="5233876" y="4243951"/>
              <a:ext cx="5242996" cy="861724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  <a:gd name="connsiteX0" fmla="*/ 5571769 w 5571769"/>
                <a:gd name="connsiteY0" fmla="*/ 0 h 1456735"/>
                <a:gd name="connsiteX1" fmla="*/ 2583097 w 5571769"/>
                <a:gd name="connsiteY1" fmla="*/ 1135617 h 1456735"/>
                <a:gd name="connsiteX2" fmla="*/ 1381122 w 5571769"/>
                <a:gd name="connsiteY2" fmla="*/ 1455801 h 1456735"/>
                <a:gd name="connsiteX3" fmla="*/ 0 w 5571769"/>
                <a:gd name="connsiteY3" fmla="*/ 1068334 h 1456735"/>
                <a:gd name="connsiteX0" fmla="*/ 5571769 w 5571769"/>
                <a:gd name="connsiteY0" fmla="*/ 0 h 1458225"/>
                <a:gd name="connsiteX1" fmla="*/ 3045434 w 5571769"/>
                <a:gd name="connsiteY1" fmla="*/ 1166439 h 1458225"/>
                <a:gd name="connsiteX2" fmla="*/ 1381122 w 5571769"/>
                <a:gd name="connsiteY2" fmla="*/ 1455801 h 1458225"/>
                <a:gd name="connsiteX3" fmla="*/ 0 w 5571769"/>
                <a:gd name="connsiteY3" fmla="*/ 1068334 h 1458225"/>
                <a:gd name="connsiteX0" fmla="*/ 5818349 w 5818349"/>
                <a:gd name="connsiteY0" fmla="*/ 0 h 1475688"/>
                <a:gd name="connsiteX1" fmla="*/ 3292014 w 5818349"/>
                <a:gd name="connsiteY1" fmla="*/ 1166439 h 1475688"/>
                <a:gd name="connsiteX2" fmla="*/ 1627702 w 5818349"/>
                <a:gd name="connsiteY2" fmla="*/ 1455801 h 1475688"/>
                <a:gd name="connsiteX3" fmla="*/ 0 w 5818349"/>
                <a:gd name="connsiteY3" fmla="*/ 749835 h 1475688"/>
                <a:gd name="connsiteX0" fmla="*/ 5818349 w 5818349"/>
                <a:gd name="connsiteY0" fmla="*/ 0 h 1385995"/>
                <a:gd name="connsiteX1" fmla="*/ 3292014 w 5818349"/>
                <a:gd name="connsiteY1" fmla="*/ 1166439 h 1385995"/>
                <a:gd name="connsiteX2" fmla="*/ 1576332 w 5818349"/>
                <a:gd name="connsiteY2" fmla="*/ 1353059 h 1385995"/>
                <a:gd name="connsiteX3" fmla="*/ 0 w 5818349"/>
                <a:gd name="connsiteY3" fmla="*/ 749835 h 1385995"/>
                <a:gd name="connsiteX0" fmla="*/ 4996417 w 4996417"/>
                <a:gd name="connsiteY0" fmla="*/ 0 h 1027514"/>
                <a:gd name="connsiteX1" fmla="*/ 3292014 w 4996417"/>
                <a:gd name="connsiteY1" fmla="*/ 817118 h 1027514"/>
                <a:gd name="connsiteX2" fmla="*/ 1576332 w 4996417"/>
                <a:gd name="connsiteY2" fmla="*/ 1003738 h 1027514"/>
                <a:gd name="connsiteX3" fmla="*/ 0 w 4996417"/>
                <a:gd name="connsiteY3" fmla="*/ 400514 h 1027514"/>
                <a:gd name="connsiteX0" fmla="*/ 4996417 w 4996417"/>
                <a:gd name="connsiteY0" fmla="*/ 0 h 1034736"/>
                <a:gd name="connsiteX1" fmla="*/ 3076256 w 4996417"/>
                <a:gd name="connsiteY1" fmla="*/ 847940 h 1034736"/>
                <a:gd name="connsiteX2" fmla="*/ 1576332 w 4996417"/>
                <a:gd name="connsiteY2" fmla="*/ 1003738 h 1034736"/>
                <a:gd name="connsiteX3" fmla="*/ 0 w 4996417"/>
                <a:gd name="connsiteY3" fmla="*/ 400514 h 1034736"/>
                <a:gd name="connsiteX0" fmla="*/ 4852579 w 4852579"/>
                <a:gd name="connsiteY0" fmla="*/ 0 h 1025086"/>
                <a:gd name="connsiteX1" fmla="*/ 2932418 w 4852579"/>
                <a:gd name="connsiteY1" fmla="*/ 847940 h 1025086"/>
                <a:gd name="connsiteX2" fmla="*/ 1432494 w 4852579"/>
                <a:gd name="connsiteY2" fmla="*/ 1003738 h 1025086"/>
                <a:gd name="connsiteX3" fmla="*/ 0 w 4852579"/>
                <a:gd name="connsiteY3" fmla="*/ 534078 h 1025086"/>
                <a:gd name="connsiteX0" fmla="*/ 4852579 w 4852579"/>
                <a:gd name="connsiteY0" fmla="*/ 0 h 984173"/>
                <a:gd name="connsiteX1" fmla="*/ 2932418 w 4852579"/>
                <a:gd name="connsiteY1" fmla="*/ 847940 h 984173"/>
                <a:gd name="connsiteX2" fmla="*/ 1463317 w 4852579"/>
                <a:gd name="connsiteY2" fmla="*/ 952367 h 984173"/>
                <a:gd name="connsiteX3" fmla="*/ 0 w 4852579"/>
                <a:gd name="connsiteY3" fmla="*/ 534078 h 984173"/>
                <a:gd name="connsiteX0" fmla="*/ 5797801 w 5797801"/>
                <a:gd name="connsiteY0" fmla="*/ 0 h 887939"/>
                <a:gd name="connsiteX1" fmla="*/ 2932418 w 5797801"/>
                <a:gd name="connsiteY1" fmla="*/ 755473 h 887939"/>
                <a:gd name="connsiteX2" fmla="*/ 1463317 w 5797801"/>
                <a:gd name="connsiteY2" fmla="*/ 859900 h 887939"/>
                <a:gd name="connsiteX3" fmla="*/ 0 w 5797801"/>
                <a:gd name="connsiteY3" fmla="*/ 441611 h 887939"/>
                <a:gd name="connsiteX0" fmla="*/ 5797801 w 5797801"/>
                <a:gd name="connsiteY0" fmla="*/ 0 h 900194"/>
                <a:gd name="connsiteX1" fmla="*/ 3518045 w 5797801"/>
                <a:gd name="connsiteY1" fmla="*/ 786296 h 900194"/>
                <a:gd name="connsiteX2" fmla="*/ 1463317 w 5797801"/>
                <a:gd name="connsiteY2" fmla="*/ 859900 h 900194"/>
                <a:gd name="connsiteX3" fmla="*/ 0 w 5797801"/>
                <a:gd name="connsiteY3" fmla="*/ 441611 h 900194"/>
                <a:gd name="connsiteX0" fmla="*/ 5797801 w 5797801"/>
                <a:gd name="connsiteY0" fmla="*/ 0 h 864966"/>
                <a:gd name="connsiteX1" fmla="*/ 3518045 w 5797801"/>
                <a:gd name="connsiteY1" fmla="*/ 786296 h 864966"/>
                <a:gd name="connsiteX2" fmla="*/ 1586607 w 5797801"/>
                <a:gd name="connsiteY2" fmla="*/ 798255 h 864966"/>
                <a:gd name="connsiteX3" fmla="*/ 0 w 5797801"/>
                <a:gd name="connsiteY3" fmla="*/ 441611 h 864966"/>
                <a:gd name="connsiteX0" fmla="*/ 5242996 w 5242996"/>
                <a:gd name="connsiteY0" fmla="*/ 0 h 861724"/>
                <a:gd name="connsiteX1" fmla="*/ 2963240 w 5242996"/>
                <a:gd name="connsiteY1" fmla="*/ 786296 h 861724"/>
                <a:gd name="connsiteX2" fmla="*/ 1031802 w 5242996"/>
                <a:gd name="connsiteY2" fmla="*/ 798255 h 861724"/>
                <a:gd name="connsiteX3" fmla="*/ 0 w 5242996"/>
                <a:gd name="connsiteY3" fmla="*/ 503256 h 86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2996" h="861724">
                  <a:moveTo>
                    <a:pt x="5242996" y="0"/>
                  </a:moveTo>
                  <a:cubicBezTo>
                    <a:pt x="3892572" y="59562"/>
                    <a:pt x="3665106" y="653254"/>
                    <a:pt x="2963240" y="786296"/>
                  </a:cubicBezTo>
                  <a:cubicBezTo>
                    <a:pt x="2261374" y="919338"/>
                    <a:pt x="1525675" y="845428"/>
                    <a:pt x="1031802" y="798255"/>
                  </a:cubicBezTo>
                  <a:cubicBezTo>
                    <a:pt x="537929" y="751082"/>
                    <a:pt x="271780" y="508336"/>
                    <a:pt x="0" y="50325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707380" y="3140143"/>
              <a:ext cx="5129212" cy="545369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16789 h 464741"/>
                <a:gd name="connsiteX1" fmla="*/ 2607945 w 4762500"/>
                <a:gd name="connsiteY1" fmla="*/ 12014 h 464741"/>
                <a:gd name="connsiteX2" fmla="*/ 906780 w 4762500"/>
                <a:gd name="connsiteY2" fmla="*/ 406349 h 464741"/>
                <a:gd name="connsiteX3" fmla="*/ 0 w 4762500"/>
                <a:gd name="connsiteY3" fmla="*/ 459689 h 464741"/>
                <a:gd name="connsiteX0" fmla="*/ 4762500 w 4762500"/>
                <a:gd name="connsiteY0" fmla="*/ 105183 h 453135"/>
                <a:gd name="connsiteX1" fmla="*/ 2607945 w 4762500"/>
                <a:gd name="connsiteY1" fmla="*/ 408 h 453135"/>
                <a:gd name="connsiteX2" fmla="*/ 906780 w 4762500"/>
                <a:gd name="connsiteY2" fmla="*/ 394743 h 453135"/>
                <a:gd name="connsiteX3" fmla="*/ 0 w 4762500"/>
                <a:gd name="connsiteY3" fmla="*/ 448083 h 453135"/>
                <a:gd name="connsiteX0" fmla="*/ 5129212 w 5129212"/>
                <a:gd name="connsiteY0" fmla="*/ 16768 h 550457"/>
                <a:gd name="connsiteX1" fmla="*/ 2607945 w 5129212"/>
                <a:gd name="connsiteY1" fmla="*/ 97730 h 550457"/>
                <a:gd name="connsiteX2" fmla="*/ 906780 w 5129212"/>
                <a:gd name="connsiteY2" fmla="*/ 492065 h 550457"/>
                <a:gd name="connsiteX3" fmla="*/ 0 w 5129212"/>
                <a:gd name="connsiteY3" fmla="*/ 545405 h 550457"/>
                <a:gd name="connsiteX0" fmla="*/ 5129212 w 5129212"/>
                <a:gd name="connsiteY0" fmla="*/ 11680 h 545369"/>
                <a:gd name="connsiteX1" fmla="*/ 2607945 w 5129212"/>
                <a:gd name="connsiteY1" fmla="*/ 92642 h 545369"/>
                <a:gd name="connsiteX2" fmla="*/ 906780 w 5129212"/>
                <a:gd name="connsiteY2" fmla="*/ 486977 h 545369"/>
                <a:gd name="connsiteX3" fmla="*/ 0 w 5129212"/>
                <a:gd name="connsiteY3" fmla="*/ 540317 h 545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9212" h="545369">
                  <a:moveTo>
                    <a:pt x="5129212" y="11680"/>
                  </a:moveTo>
                  <a:cubicBezTo>
                    <a:pt x="4158932" y="-31500"/>
                    <a:pt x="3392645" y="56288"/>
                    <a:pt x="2607945" y="92642"/>
                  </a:cubicBezTo>
                  <a:cubicBezTo>
                    <a:pt x="1823245" y="128996"/>
                    <a:pt x="1341437" y="412365"/>
                    <a:pt x="906780" y="486977"/>
                  </a:cubicBezTo>
                  <a:cubicBezTo>
                    <a:pt x="472123" y="561589"/>
                    <a:pt x="271780" y="545397"/>
                    <a:pt x="0" y="54031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5334238" y="3301414"/>
              <a:ext cx="5191125" cy="365540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25" h="365540">
                  <a:moveTo>
                    <a:pt x="5191125" y="49784"/>
                  </a:moveTo>
                  <a:cubicBezTo>
                    <a:pt x="4220845" y="6604"/>
                    <a:pt x="3175158" y="-21495"/>
                    <a:pt x="2574607" y="21209"/>
                  </a:cubicBezTo>
                  <a:cubicBezTo>
                    <a:pt x="1974056" y="63913"/>
                    <a:pt x="2016919" y="248856"/>
                    <a:pt x="1587818" y="306006"/>
                  </a:cubicBezTo>
                  <a:cubicBezTo>
                    <a:pt x="1158717" y="363156"/>
                    <a:pt x="271780" y="369189"/>
                    <a:pt x="0" y="36410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952765" y="2070480"/>
              <a:ext cx="5489575" cy="1790294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9575" h="1790294">
                  <a:moveTo>
                    <a:pt x="5489575" y="2596"/>
                  </a:moveTo>
                  <a:cubicBezTo>
                    <a:pt x="4519295" y="-40584"/>
                    <a:pt x="3651408" y="465776"/>
                    <a:pt x="3076257" y="716971"/>
                  </a:cubicBezTo>
                  <a:cubicBezTo>
                    <a:pt x="2501106" y="968166"/>
                    <a:pt x="2551378" y="1330910"/>
                    <a:pt x="2038668" y="1509768"/>
                  </a:cubicBezTo>
                  <a:cubicBezTo>
                    <a:pt x="1525959" y="1688626"/>
                    <a:pt x="271780" y="1795201"/>
                    <a:pt x="0" y="17901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5454672" y="2178587"/>
              <a:ext cx="5362575" cy="1796489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89575 w 5489575"/>
                <a:gd name="connsiteY0" fmla="*/ 2523 h 1790141"/>
                <a:gd name="connsiteX1" fmla="*/ 3076257 w 5489575"/>
                <a:gd name="connsiteY1" fmla="*/ 716898 h 1790141"/>
                <a:gd name="connsiteX2" fmla="*/ 1702118 w 5489575"/>
                <a:gd name="connsiteY2" fmla="*/ 1414445 h 1790141"/>
                <a:gd name="connsiteX3" fmla="*/ 0 w 5489575"/>
                <a:gd name="connsiteY3" fmla="*/ 1790048 h 1790141"/>
                <a:gd name="connsiteX0" fmla="*/ 5362575 w 5362575"/>
                <a:gd name="connsiteY0" fmla="*/ 2523 h 1796489"/>
                <a:gd name="connsiteX1" fmla="*/ 2949257 w 5362575"/>
                <a:gd name="connsiteY1" fmla="*/ 716898 h 1796489"/>
                <a:gd name="connsiteX2" fmla="*/ 1575118 w 5362575"/>
                <a:gd name="connsiteY2" fmla="*/ 1414445 h 1796489"/>
                <a:gd name="connsiteX3" fmla="*/ 0 w 5362575"/>
                <a:gd name="connsiteY3" fmla="*/ 1796398 h 17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2575" h="1796489">
                  <a:moveTo>
                    <a:pt x="5362575" y="2523"/>
                  </a:moveTo>
                  <a:cubicBezTo>
                    <a:pt x="4392295" y="-40657"/>
                    <a:pt x="3580500" y="481578"/>
                    <a:pt x="2949257" y="716898"/>
                  </a:cubicBezTo>
                  <a:cubicBezTo>
                    <a:pt x="2318014" y="952218"/>
                    <a:pt x="2066661" y="1234528"/>
                    <a:pt x="1575118" y="1414445"/>
                  </a:cubicBezTo>
                  <a:cubicBezTo>
                    <a:pt x="1083575" y="1594362"/>
                    <a:pt x="271780" y="1801478"/>
                    <a:pt x="0" y="179639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</a:t>
            </a:r>
            <a:r>
              <a:rPr lang="en-US" b="1" dirty="0" smtClean="0">
                <a:solidFill>
                  <a:schemeClr val="tx2"/>
                </a:solidFill>
              </a:rPr>
              <a:t>Relationships: </a:t>
            </a:r>
            <a:r>
              <a:rPr lang="en-US" b="1" dirty="0" smtClean="0">
                <a:solidFill>
                  <a:schemeClr val="bg1"/>
                </a:solidFill>
              </a:rPr>
              <a:t>Item Sequences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8"/>
          </p:nvPr>
        </p:nvSpPr>
        <p:spPr>
          <a:xfrm>
            <a:off x="11000550" y="6357600"/>
            <a:ext cx="685800" cy="365125"/>
          </a:xfrm>
        </p:spPr>
        <p:txBody>
          <a:bodyPr/>
          <a:lstStyle/>
          <a:p>
            <a:fld id="{2E1B1CB6-5C5C-443C-B788-F7ADFC29778E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1894409" y="2923051"/>
            <a:ext cx="1477820" cy="1228721"/>
            <a:chOff x="4815409" y="3158001"/>
            <a:chExt cx="1477820" cy="1228721"/>
          </a:xfrm>
          <a:solidFill>
            <a:srgbClr val="C0C0C0"/>
          </a:solidFill>
        </p:grpSpPr>
        <p:sp>
          <p:nvSpPr>
            <p:cNvPr id="12" name="Oval 11"/>
            <p:cNvSpPr/>
            <p:nvPr/>
          </p:nvSpPr>
          <p:spPr>
            <a:xfrm rot="2055276">
              <a:off x="4851841" y="3373652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055276">
              <a:off x="5878525" y="3879841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2055276">
              <a:off x="6004305" y="3530262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 rot="2055276">
              <a:off x="5092420" y="4097798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2055276">
              <a:off x="5555346" y="4075888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2055276">
              <a:off x="5614811" y="3158001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2055276">
              <a:off x="5205104" y="3195122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2055276">
              <a:off x="4815409" y="3749296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2055276">
              <a:off x="5582655" y="3553706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2055276">
              <a:off x="5342932" y="3827934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2055276">
              <a:off x="5208774" y="3547977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467229" y="2412288"/>
            <a:ext cx="1162022" cy="2629844"/>
            <a:chOff x="7388229" y="2647238"/>
            <a:chExt cx="1162022" cy="2629844"/>
          </a:xfrm>
          <a:solidFill>
            <a:srgbClr val="C0C0C0"/>
          </a:solidFill>
        </p:grpSpPr>
        <p:sp>
          <p:nvSpPr>
            <p:cNvPr id="59" name="Oval 58"/>
            <p:cNvSpPr/>
            <p:nvPr/>
          </p:nvSpPr>
          <p:spPr>
            <a:xfrm rot="2055276">
              <a:off x="7782505" y="3172934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2055276">
              <a:off x="8261327" y="2756565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2055276">
              <a:off x="8183940" y="3105171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2055276">
              <a:off x="7902366" y="2647238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2055276">
              <a:off x="7424661" y="4533876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2055276">
              <a:off x="8187631" y="4318225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2055276">
              <a:off x="7777924" y="4355346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rot="2055276">
              <a:off x="7388229" y="4909520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2055276">
              <a:off x="8155475" y="4713930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2055276">
              <a:off x="7915752" y="4988158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2055276">
              <a:off x="7781594" y="4708201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240108" y="1692232"/>
            <a:ext cx="844459" cy="4276818"/>
            <a:chOff x="10161108" y="1927182"/>
            <a:chExt cx="844459" cy="4276818"/>
          </a:xfrm>
          <a:solidFill>
            <a:srgbClr val="C0C0C0"/>
          </a:solidFill>
        </p:grpSpPr>
        <p:sp>
          <p:nvSpPr>
            <p:cNvPr id="70" name="Oval 69"/>
            <p:cNvSpPr/>
            <p:nvPr/>
          </p:nvSpPr>
          <p:spPr>
            <a:xfrm rot="2055276">
              <a:off x="10674420" y="2036509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2055276">
              <a:off x="10315459" y="1927182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2055276">
              <a:off x="10353726" y="3185880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 rot="2055276">
              <a:off x="10656440" y="2994404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2055276">
              <a:off x="10359710" y="4216997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 rot="2055276">
              <a:off x="10656439" y="5915076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2055276">
              <a:off x="10712973" y="4038467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 rot="2055276">
              <a:off x="10323278" y="4592641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2055276">
              <a:off x="10455721" y="557274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2055276">
              <a:off x="10161108" y="5873857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rot="2055276">
              <a:off x="10716643" y="4391322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Title 1"/>
          <p:cNvSpPr txBox="1">
            <a:spLocks/>
          </p:cNvSpPr>
          <p:nvPr/>
        </p:nvSpPr>
        <p:spPr>
          <a:xfrm>
            <a:off x="3862157" y="6200124"/>
            <a:ext cx="2471470" cy="3256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Regimen 2</a:t>
            </a: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1280865" y="6200124"/>
            <a:ext cx="2471470" cy="3256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Regimen 1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443448" y="6200124"/>
            <a:ext cx="2471470" cy="3256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Regimen 3</a:t>
            </a:r>
          </a:p>
        </p:txBody>
      </p:sp>
    </p:spTree>
    <p:extLst>
      <p:ext uri="{BB962C8B-B14F-4D97-AF65-F5344CB8AC3E}">
        <p14:creationId xmlns:p14="http://schemas.microsoft.com/office/powerpoint/2010/main" val="114488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 </a:t>
            </a:r>
            <a:r>
              <a:rPr lang="en-US" b="1" dirty="0" smtClean="0">
                <a:solidFill>
                  <a:schemeClr val="bg1"/>
                </a:solidFill>
              </a:rPr>
              <a:t>Group Sequences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80865" y="1692232"/>
            <a:ext cx="6803702" cy="4833494"/>
            <a:chOff x="2169865" y="1692232"/>
            <a:chExt cx="6803702" cy="4833494"/>
          </a:xfrm>
        </p:grpSpPr>
        <p:grpSp>
          <p:nvGrpSpPr>
            <p:cNvPr id="11" name="Group 10"/>
            <p:cNvGrpSpPr/>
            <p:nvPr/>
          </p:nvGrpSpPr>
          <p:grpSpPr>
            <a:xfrm>
              <a:off x="2783409" y="1692232"/>
              <a:ext cx="6190158" cy="4833494"/>
              <a:chOff x="2783409" y="1692232"/>
              <a:chExt cx="6190158" cy="4833494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2920765" y="1835530"/>
                <a:ext cx="5926512" cy="4013336"/>
                <a:chOff x="4952765" y="2070480"/>
                <a:chExt cx="5926512" cy="4013336"/>
              </a:xfrm>
            </p:grpSpPr>
            <p:sp>
              <p:nvSpPr>
                <p:cNvPr id="83" name="Freeform 82"/>
                <p:cNvSpPr/>
                <p:nvPr/>
              </p:nvSpPr>
              <p:spPr>
                <a:xfrm flipH="1">
                  <a:off x="5741355" y="3310925"/>
                  <a:ext cx="4873125" cy="2414362"/>
                </a:xfrm>
                <a:custGeom>
                  <a:avLst/>
                  <a:gdLst>
                    <a:gd name="connsiteX0" fmla="*/ 4762500 w 4762500"/>
                    <a:gd name="connsiteY0" fmla="*/ 59345 h 405010"/>
                    <a:gd name="connsiteX1" fmla="*/ 2179320 w 4762500"/>
                    <a:gd name="connsiteY1" fmla="*/ 21245 h 405010"/>
                    <a:gd name="connsiteX2" fmla="*/ 906780 w 4762500"/>
                    <a:gd name="connsiteY2" fmla="*/ 348905 h 405010"/>
                    <a:gd name="connsiteX3" fmla="*/ 0 w 4762500"/>
                    <a:gd name="connsiteY3" fmla="*/ 402245 h 405010"/>
                    <a:gd name="connsiteX0" fmla="*/ 4762500 w 4762500"/>
                    <a:gd name="connsiteY0" fmla="*/ 14619 h 358581"/>
                    <a:gd name="connsiteX1" fmla="*/ 2245995 w 4762500"/>
                    <a:gd name="connsiteY1" fmla="*/ 81294 h 358581"/>
                    <a:gd name="connsiteX2" fmla="*/ 906780 w 4762500"/>
                    <a:gd name="connsiteY2" fmla="*/ 304179 h 358581"/>
                    <a:gd name="connsiteX3" fmla="*/ 0 w 4762500"/>
                    <a:gd name="connsiteY3" fmla="*/ 357519 h 358581"/>
                    <a:gd name="connsiteX0" fmla="*/ 5486400 w 5486400"/>
                    <a:gd name="connsiteY0" fmla="*/ 14619 h 524331"/>
                    <a:gd name="connsiteX1" fmla="*/ 2969895 w 5486400"/>
                    <a:gd name="connsiteY1" fmla="*/ 81294 h 524331"/>
                    <a:gd name="connsiteX2" fmla="*/ 1630680 w 5486400"/>
                    <a:gd name="connsiteY2" fmla="*/ 304179 h 524331"/>
                    <a:gd name="connsiteX3" fmla="*/ 0 w 5486400"/>
                    <a:gd name="connsiteY3" fmla="*/ 524207 h 524331"/>
                    <a:gd name="connsiteX0" fmla="*/ 5486400 w 5486400"/>
                    <a:gd name="connsiteY0" fmla="*/ 18567 h 530176"/>
                    <a:gd name="connsiteX1" fmla="*/ 2969895 w 5486400"/>
                    <a:gd name="connsiteY1" fmla="*/ 85242 h 530176"/>
                    <a:gd name="connsiteX2" fmla="*/ 1616393 w 5486400"/>
                    <a:gd name="connsiteY2" fmla="*/ 460527 h 530176"/>
                    <a:gd name="connsiteX3" fmla="*/ 0 w 5486400"/>
                    <a:gd name="connsiteY3" fmla="*/ 528155 h 530176"/>
                    <a:gd name="connsiteX0" fmla="*/ 5486400 w 5486400"/>
                    <a:gd name="connsiteY0" fmla="*/ 18862 h 532095"/>
                    <a:gd name="connsiteX1" fmla="*/ 2969895 w 5486400"/>
                    <a:gd name="connsiteY1" fmla="*/ 85537 h 532095"/>
                    <a:gd name="connsiteX2" fmla="*/ 1587818 w 5486400"/>
                    <a:gd name="connsiteY2" fmla="*/ 470347 h 532095"/>
                    <a:gd name="connsiteX3" fmla="*/ 0 w 5486400"/>
                    <a:gd name="connsiteY3" fmla="*/ 528450 h 532095"/>
                    <a:gd name="connsiteX0" fmla="*/ 5486400 w 5486400"/>
                    <a:gd name="connsiteY0" fmla="*/ 8352 h 519371"/>
                    <a:gd name="connsiteX1" fmla="*/ 2574607 w 5486400"/>
                    <a:gd name="connsiteY1" fmla="*/ 175040 h 519371"/>
                    <a:gd name="connsiteX2" fmla="*/ 1587818 w 5486400"/>
                    <a:gd name="connsiteY2" fmla="*/ 459837 h 519371"/>
                    <a:gd name="connsiteX3" fmla="*/ 0 w 5486400"/>
                    <a:gd name="connsiteY3" fmla="*/ 517940 h 519371"/>
                    <a:gd name="connsiteX0" fmla="*/ 5191125 w 5191125"/>
                    <a:gd name="connsiteY0" fmla="*/ 49784 h 365540"/>
                    <a:gd name="connsiteX1" fmla="*/ 2574607 w 5191125"/>
                    <a:gd name="connsiteY1" fmla="*/ 21209 h 365540"/>
                    <a:gd name="connsiteX2" fmla="*/ 1587818 w 5191125"/>
                    <a:gd name="connsiteY2" fmla="*/ 306006 h 365540"/>
                    <a:gd name="connsiteX3" fmla="*/ 0 w 5191125"/>
                    <a:gd name="connsiteY3" fmla="*/ 364109 h 365540"/>
                    <a:gd name="connsiteX0" fmla="*/ 5191125 w 5191125"/>
                    <a:gd name="connsiteY0" fmla="*/ 1946 h 694010"/>
                    <a:gd name="connsiteX1" fmla="*/ 2752407 w 5191125"/>
                    <a:gd name="connsiteY1" fmla="*/ 690921 h 694010"/>
                    <a:gd name="connsiteX2" fmla="*/ 1587818 w 5191125"/>
                    <a:gd name="connsiteY2" fmla="*/ 258168 h 694010"/>
                    <a:gd name="connsiteX3" fmla="*/ 0 w 5191125"/>
                    <a:gd name="connsiteY3" fmla="*/ 316271 h 694010"/>
                    <a:gd name="connsiteX0" fmla="*/ 5191125 w 5191125"/>
                    <a:gd name="connsiteY0" fmla="*/ 2723 h 1514225"/>
                    <a:gd name="connsiteX1" fmla="*/ 2752407 w 5191125"/>
                    <a:gd name="connsiteY1" fmla="*/ 691698 h 1514225"/>
                    <a:gd name="connsiteX2" fmla="*/ 1714818 w 5191125"/>
                    <a:gd name="connsiteY2" fmla="*/ 1509895 h 1514225"/>
                    <a:gd name="connsiteX3" fmla="*/ 0 w 5191125"/>
                    <a:gd name="connsiteY3" fmla="*/ 317048 h 1514225"/>
                    <a:gd name="connsiteX0" fmla="*/ 5514975 w 5514975"/>
                    <a:gd name="connsiteY0" fmla="*/ 2723 h 1790428"/>
                    <a:gd name="connsiteX1" fmla="*/ 3076257 w 5514975"/>
                    <a:gd name="connsiteY1" fmla="*/ 691698 h 1790428"/>
                    <a:gd name="connsiteX2" fmla="*/ 2038668 w 5514975"/>
                    <a:gd name="connsiteY2" fmla="*/ 1509895 h 1790428"/>
                    <a:gd name="connsiteX3" fmla="*/ 0 w 5514975"/>
                    <a:gd name="connsiteY3" fmla="*/ 1790248 h 1790428"/>
                    <a:gd name="connsiteX0" fmla="*/ 5514975 w 5514975"/>
                    <a:gd name="connsiteY0" fmla="*/ 2596 h 1790294"/>
                    <a:gd name="connsiteX1" fmla="*/ 3076257 w 5514975"/>
                    <a:gd name="connsiteY1" fmla="*/ 716971 h 1790294"/>
                    <a:gd name="connsiteX2" fmla="*/ 2038668 w 5514975"/>
                    <a:gd name="connsiteY2" fmla="*/ 1509768 h 1790294"/>
                    <a:gd name="connsiteX3" fmla="*/ 0 w 5514975"/>
                    <a:gd name="connsiteY3" fmla="*/ 1790121 h 1790294"/>
                    <a:gd name="connsiteX0" fmla="*/ 5489575 w 5489575"/>
                    <a:gd name="connsiteY0" fmla="*/ 2596 h 1790294"/>
                    <a:gd name="connsiteX1" fmla="*/ 3076257 w 5489575"/>
                    <a:gd name="connsiteY1" fmla="*/ 716971 h 1790294"/>
                    <a:gd name="connsiteX2" fmla="*/ 2038668 w 5489575"/>
                    <a:gd name="connsiteY2" fmla="*/ 1509768 h 1790294"/>
                    <a:gd name="connsiteX3" fmla="*/ 0 w 5489575"/>
                    <a:gd name="connsiteY3" fmla="*/ 1790121 h 1790294"/>
                    <a:gd name="connsiteX0" fmla="*/ 5407382 w 5407382"/>
                    <a:gd name="connsiteY0" fmla="*/ 1035 h 2764778"/>
                    <a:gd name="connsiteX1" fmla="*/ 3076257 w 5407382"/>
                    <a:gd name="connsiteY1" fmla="*/ 1691455 h 2764778"/>
                    <a:gd name="connsiteX2" fmla="*/ 2038668 w 5407382"/>
                    <a:gd name="connsiteY2" fmla="*/ 2484252 h 2764778"/>
                    <a:gd name="connsiteX3" fmla="*/ 0 w 5407382"/>
                    <a:gd name="connsiteY3" fmla="*/ 2764605 h 2764778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397108 w 5397108"/>
                    <a:gd name="connsiteY0" fmla="*/ 0 h 2702098"/>
                    <a:gd name="connsiteX1" fmla="*/ 3076257 w 5397108"/>
                    <a:gd name="connsiteY1" fmla="*/ 1628775 h 2702098"/>
                    <a:gd name="connsiteX2" fmla="*/ 2038668 w 5397108"/>
                    <a:gd name="connsiteY2" fmla="*/ 2421572 h 2702098"/>
                    <a:gd name="connsiteX3" fmla="*/ 0 w 5397108"/>
                    <a:gd name="connsiteY3" fmla="*/ 2701925 h 2702098"/>
                    <a:gd name="connsiteX0" fmla="*/ 5397108 w 5397108"/>
                    <a:gd name="connsiteY0" fmla="*/ 0 h 2702246"/>
                    <a:gd name="connsiteX1" fmla="*/ 3209821 w 5397108"/>
                    <a:gd name="connsiteY1" fmla="*/ 1310277 h 2702246"/>
                    <a:gd name="connsiteX2" fmla="*/ 2038668 w 5397108"/>
                    <a:gd name="connsiteY2" fmla="*/ 2421572 h 2702246"/>
                    <a:gd name="connsiteX3" fmla="*/ 0 w 5397108"/>
                    <a:gd name="connsiteY3" fmla="*/ 2701925 h 2702246"/>
                    <a:gd name="connsiteX0" fmla="*/ 5397108 w 5397108"/>
                    <a:gd name="connsiteY0" fmla="*/ 0 h 2702487"/>
                    <a:gd name="connsiteX1" fmla="*/ 2839951 w 5397108"/>
                    <a:gd name="connsiteY1" fmla="*/ 1135617 h 2702487"/>
                    <a:gd name="connsiteX2" fmla="*/ 2038668 w 5397108"/>
                    <a:gd name="connsiteY2" fmla="*/ 2421572 h 2702487"/>
                    <a:gd name="connsiteX3" fmla="*/ 0 w 5397108"/>
                    <a:gd name="connsiteY3" fmla="*/ 2701925 h 2702487"/>
                    <a:gd name="connsiteX0" fmla="*/ 5397108 w 5397108"/>
                    <a:gd name="connsiteY0" fmla="*/ 0 h 2701947"/>
                    <a:gd name="connsiteX1" fmla="*/ 2839951 w 5397108"/>
                    <a:gd name="connsiteY1" fmla="*/ 1135617 h 2701947"/>
                    <a:gd name="connsiteX2" fmla="*/ 1771540 w 5397108"/>
                    <a:gd name="connsiteY2" fmla="*/ 1579091 h 2701947"/>
                    <a:gd name="connsiteX3" fmla="*/ 0 w 5397108"/>
                    <a:gd name="connsiteY3" fmla="*/ 2701925 h 2701947"/>
                    <a:gd name="connsiteX0" fmla="*/ 5140254 w 5140254"/>
                    <a:gd name="connsiteY0" fmla="*/ 0 h 1579166"/>
                    <a:gd name="connsiteX1" fmla="*/ 2583097 w 5140254"/>
                    <a:gd name="connsiteY1" fmla="*/ 1135617 h 1579166"/>
                    <a:gd name="connsiteX2" fmla="*/ 1514686 w 5140254"/>
                    <a:gd name="connsiteY2" fmla="*/ 1579091 h 1579166"/>
                    <a:gd name="connsiteX3" fmla="*/ 0 w 5140254"/>
                    <a:gd name="connsiteY3" fmla="*/ 1109431 h 1579166"/>
                    <a:gd name="connsiteX0" fmla="*/ 5140254 w 5140254"/>
                    <a:gd name="connsiteY0" fmla="*/ 0 h 1455965"/>
                    <a:gd name="connsiteX1" fmla="*/ 2583097 w 5140254"/>
                    <a:gd name="connsiteY1" fmla="*/ 1135617 h 1455965"/>
                    <a:gd name="connsiteX2" fmla="*/ 1381122 w 5140254"/>
                    <a:gd name="connsiteY2" fmla="*/ 1455801 h 1455965"/>
                    <a:gd name="connsiteX3" fmla="*/ 0 w 5140254"/>
                    <a:gd name="connsiteY3" fmla="*/ 1109431 h 1455965"/>
                    <a:gd name="connsiteX0" fmla="*/ 5140254 w 5140254"/>
                    <a:gd name="connsiteY0" fmla="*/ 0 h 1456735"/>
                    <a:gd name="connsiteX1" fmla="*/ 2583097 w 5140254"/>
                    <a:gd name="connsiteY1" fmla="*/ 1135617 h 1456735"/>
                    <a:gd name="connsiteX2" fmla="*/ 1381122 w 5140254"/>
                    <a:gd name="connsiteY2" fmla="*/ 1455801 h 1456735"/>
                    <a:gd name="connsiteX3" fmla="*/ 0 w 5140254"/>
                    <a:gd name="connsiteY3" fmla="*/ 1068334 h 1456735"/>
                    <a:gd name="connsiteX0" fmla="*/ 5140254 w 5140254"/>
                    <a:gd name="connsiteY0" fmla="*/ 0 h 1743757"/>
                    <a:gd name="connsiteX1" fmla="*/ 2583097 w 5140254"/>
                    <a:gd name="connsiteY1" fmla="*/ 1135617 h 1743757"/>
                    <a:gd name="connsiteX2" fmla="*/ 1442767 w 5140254"/>
                    <a:gd name="connsiteY2" fmla="*/ 1743478 h 1743757"/>
                    <a:gd name="connsiteX3" fmla="*/ 0 w 5140254"/>
                    <a:gd name="connsiteY3" fmla="*/ 1068334 h 1743757"/>
                    <a:gd name="connsiteX0" fmla="*/ 4873125 w 4873125"/>
                    <a:gd name="connsiteY0" fmla="*/ 0 h 2414289"/>
                    <a:gd name="connsiteX1" fmla="*/ 2315968 w 4873125"/>
                    <a:gd name="connsiteY1" fmla="*/ 1135617 h 2414289"/>
                    <a:gd name="connsiteX2" fmla="*/ 1175638 w 4873125"/>
                    <a:gd name="connsiteY2" fmla="*/ 1743478 h 2414289"/>
                    <a:gd name="connsiteX3" fmla="*/ 0 w 4873125"/>
                    <a:gd name="connsiteY3" fmla="*/ 2414248 h 2414289"/>
                    <a:gd name="connsiteX0" fmla="*/ 4873125 w 4873125"/>
                    <a:gd name="connsiteY0" fmla="*/ 0 h 2414362"/>
                    <a:gd name="connsiteX1" fmla="*/ 2315968 w 4873125"/>
                    <a:gd name="connsiteY1" fmla="*/ 1135617 h 2414362"/>
                    <a:gd name="connsiteX2" fmla="*/ 1165363 w 4873125"/>
                    <a:gd name="connsiteY2" fmla="*/ 2041429 h 2414362"/>
                    <a:gd name="connsiteX3" fmla="*/ 0 w 4873125"/>
                    <a:gd name="connsiteY3" fmla="*/ 2414248 h 2414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73125" h="2414362">
                      <a:moveTo>
                        <a:pt x="4873125" y="0"/>
                      </a:moveTo>
                      <a:cubicBezTo>
                        <a:pt x="3522701" y="59562"/>
                        <a:pt x="2933928" y="795379"/>
                        <a:pt x="2315968" y="1135617"/>
                      </a:cubicBezTo>
                      <a:cubicBezTo>
                        <a:pt x="1698008" y="1475855"/>
                        <a:pt x="1551358" y="1828324"/>
                        <a:pt x="1165363" y="2041429"/>
                      </a:cubicBezTo>
                      <a:cubicBezTo>
                        <a:pt x="779368" y="2254534"/>
                        <a:pt x="271780" y="2419328"/>
                        <a:pt x="0" y="2414248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 83"/>
                <p:cNvSpPr/>
                <p:nvPr/>
              </p:nvSpPr>
              <p:spPr>
                <a:xfrm flipH="1">
                  <a:off x="6131808" y="3669504"/>
                  <a:ext cx="4688191" cy="2414312"/>
                </a:xfrm>
                <a:custGeom>
                  <a:avLst/>
                  <a:gdLst>
                    <a:gd name="connsiteX0" fmla="*/ 4762500 w 4762500"/>
                    <a:gd name="connsiteY0" fmla="*/ 59345 h 405010"/>
                    <a:gd name="connsiteX1" fmla="*/ 2179320 w 4762500"/>
                    <a:gd name="connsiteY1" fmla="*/ 21245 h 405010"/>
                    <a:gd name="connsiteX2" fmla="*/ 906780 w 4762500"/>
                    <a:gd name="connsiteY2" fmla="*/ 348905 h 405010"/>
                    <a:gd name="connsiteX3" fmla="*/ 0 w 4762500"/>
                    <a:gd name="connsiteY3" fmla="*/ 402245 h 405010"/>
                    <a:gd name="connsiteX0" fmla="*/ 4762500 w 4762500"/>
                    <a:gd name="connsiteY0" fmla="*/ 14619 h 358581"/>
                    <a:gd name="connsiteX1" fmla="*/ 2245995 w 4762500"/>
                    <a:gd name="connsiteY1" fmla="*/ 81294 h 358581"/>
                    <a:gd name="connsiteX2" fmla="*/ 906780 w 4762500"/>
                    <a:gd name="connsiteY2" fmla="*/ 304179 h 358581"/>
                    <a:gd name="connsiteX3" fmla="*/ 0 w 4762500"/>
                    <a:gd name="connsiteY3" fmla="*/ 357519 h 358581"/>
                    <a:gd name="connsiteX0" fmla="*/ 5486400 w 5486400"/>
                    <a:gd name="connsiteY0" fmla="*/ 14619 h 524331"/>
                    <a:gd name="connsiteX1" fmla="*/ 2969895 w 5486400"/>
                    <a:gd name="connsiteY1" fmla="*/ 81294 h 524331"/>
                    <a:gd name="connsiteX2" fmla="*/ 1630680 w 5486400"/>
                    <a:gd name="connsiteY2" fmla="*/ 304179 h 524331"/>
                    <a:gd name="connsiteX3" fmla="*/ 0 w 5486400"/>
                    <a:gd name="connsiteY3" fmla="*/ 524207 h 524331"/>
                    <a:gd name="connsiteX0" fmla="*/ 5486400 w 5486400"/>
                    <a:gd name="connsiteY0" fmla="*/ 18567 h 530176"/>
                    <a:gd name="connsiteX1" fmla="*/ 2969895 w 5486400"/>
                    <a:gd name="connsiteY1" fmla="*/ 85242 h 530176"/>
                    <a:gd name="connsiteX2" fmla="*/ 1616393 w 5486400"/>
                    <a:gd name="connsiteY2" fmla="*/ 460527 h 530176"/>
                    <a:gd name="connsiteX3" fmla="*/ 0 w 5486400"/>
                    <a:gd name="connsiteY3" fmla="*/ 528155 h 530176"/>
                    <a:gd name="connsiteX0" fmla="*/ 5486400 w 5486400"/>
                    <a:gd name="connsiteY0" fmla="*/ 18862 h 532095"/>
                    <a:gd name="connsiteX1" fmla="*/ 2969895 w 5486400"/>
                    <a:gd name="connsiteY1" fmla="*/ 85537 h 532095"/>
                    <a:gd name="connsiteX2" fmla="*/ 1587818 w 5486400"/>
                    <a:gd name="connsiteY2" fmla="*/ 470347 h 532095"/>
                    <a:gd name="connsiteX3" fmla="*/ 0 w 5486400"/>
                    <a:gd name="connsiteY3" fmla="*/ 528450 h 532095"/>
                    <a:gd name="connsiteX0" fmla="*/ 5486400 w 5486400"/>
                    <a:gd name="connsiteY0" fmla="*/ 8352 h 519371"/>
                    <a:gd name="connsiteX1" fmla="*/ 2574607 w 5486400"/>
                    <a:gd name="connsiteY1" fmla="*/ 175040 h 519371"/>
                    <a:gd name="connsiteX2" fmla="*/ 1587818 w 5486400"/>
                    <a:gd name="connsiteY2" fmla="*/ 459837 h 519371"/>
                    <a:gd name="connsiteX3" fmla="*/ 0 w 5486400"/>
                    <a:gd name="connsiteY3" fmla="*/ 517940 h 519371"/>
                    <a:gd name="connsiteX0" fmla="*/ 5191125 w 5191125"/>
                    <a:gd name="connsiteY0" fmla="*/ 49784 h 365540"/>
                    <a:gd name="connsiteX1" fmla="*/ 2574607 w 5191125"/>
                    <a:gd name="connsiteY1" fmla="*/ 21209 h 365540"/>
                    <a:gd name="connsiteX2" fmla="*/ 1587818 w 5191125"/>
                    <a:gd name="connsiteY2" fmla="*/ 306006 h 365540"/>
                    <a:gd name="connsiteX3" fmla="*/ 0 w 5191125"/>
                    <a:gd name="connsiteY3" fmla="*/ 364109 h 365540"/>
                    <a:gd name="connsiteX0" fmla="*/ 5191125 w 5191125"/>
                    <a:gd name="connsiteY0" fmla="*/ 1946 h 694010"/>
                    <a:gd name="connsiteX1" fmla="*/ 2752407 w 5191125"/>
                    <a:gd name="connsiteY1" fmla="*/ 690921 h 694010"/>
                    <a:gd name="connsiteX2" fmla="*/ 1587818 w 5191125"/>
                    <a:gd name="connsiteY2" fmla="*/ 258168 h 694010"/>
                    <a:gd name="connsiteX3" fmla="*/ 0 w 5191125"/>
                    <a:gd name="connsiteY3" fmla="*/ 316271 h 694010"/>
                    <a:gd name="connsiteX0" fmla="*/ 5191125 w 5191125"/>
                    <a:gd name="connsiteY0" fmla="*/ 2723 h 1514225"/>
                    <a:gd name="connsiteX1" fmla="*/ 2752407 w 5191125"/>
                    <a:gd name="connsiteY1" fmla="*/ 691698 h 1514225"/>
                    <a:gd name="connsiteX2" fmla="*/ 1714818 w 5191125"/>
                    <a:gd name="connsiteY2" fmla="*/ 1509895 h 1514225"/>
                    <a:gd name="connsiteX3" fmla="*/ 0 w 5191125"/>
                    <a:gd name="connsiteY3" fmla="*/ 317048 h 1514225"/>
                    <a:gd name="connsiteX0" fmla="*/ 5514975 w 5514975"/>
                    <a:gd name="connsiteY0" fmla="*/ 2723 h 1790428"/>
                    <a:gd name="connsiteX1" fmla="*/ 3076257 w 5514975"/>
                    <a:gd name="connsiteY1" fmla="*/ 691698 h 1790428"/>
                    <a:gd name="connsiteX2" fmla="*/ 2038668 w 5514975"/>
                    <a:gd name="connsiteY2" fmla="*/ 1509895 h 1790428"/>
                    <a:gd name="connsiteX3" fmla="*/ 0 w 5514975"/>
                    <a:gd name="connsiteY3" fmla="*/ 1790248 h 1790428"/>
                    <a:gd name="connsiteX0" fmla="*/ 5514975 w 5514975"/>
                    <a:gd name="connsiteY0" fmla="*/ 2596 h 1790294"/>
                    <a:gd name="connsiteX1" fmla="*/ 3076257 w 5514975"/>
                    <a:gd name="connsiteY1" fmla="*/ 716971 h 1790294"/>
                    <a:gd name="connsiteX2" fmla="*/ 2038668 w 5514975"/>
                    <a:gd name="connsiteY2" fmla="*/ 1509768 h 1790294"/>
                    <a:gd name="connsiteX3" fmla="*/ 0 w 5514975"/>
                    <a:gd name="connsiteY3" fmla="*/ 1790121 h 1790294"/>
                    <a:gd name="connsiteX0" fmla="*/ 5489575 w 5489575"/>
                    <a:gd name="connsiteY0" fmla="*/ 2596 h 1790294"/>
                    <a:gd name="connsiteX1" fmla="*/ 3076257 w 5489575"/>
                    <a:gd name="connsiteY1" fmla="*/ 716971 h 1790294"/>
                    <a:gd name="connsiteX2" fmla="*/ 2038668 w 5489575"/>
                    <a:gd name="connsiteY2" fmla="*/ 1509768 h 1790294"/>
                    <a:gd name="connsiteX3" fmla="*/ 0 w 5489575"/>
                    <a:gd name="connsiteY3" fmla="*/ 1790121 h 1790294"/>
                    <a:gd name="connsiteX0" fmla="*/ 5407382 w 5407382"/>
                    <a:gd name="connsiteY0" fmla="*/ 1035 h 2764778"/>
                    <a:gd name="connsiteX1" fmla="*/ 3076257 w 5407382"/>
                    <a:gd name="connsiteY1" fmla="*/ 1691455 h 2764778"/>
                    <a:gd name="connsiteX2" fmla="*/ 2038668 w 5407382"/>
                    <a:gd name="connsiteY2" fmla="*/ 2484252 h 2764778"/>
                    <a:gd name="connsiteX3" fmla="*/ 0 w 5407382"/>
                    <a:gd name="connsiteY3" fmla="*/ 2764605 h 2764778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397108 w 5397108"/>
                    <a:gd name="connsiteY0" fmla="*/ 0 h 2702098"/>
                    <a:gd name="connsiteX1" fmla="*/ 3076257 w 5397108"/>
                    <a:gd name="connsiteY1" fmla="*/ 1628775 h 2702098"/>
                    <a:gd name="connsiteX2" fmla="*/ 2038668 w 5397108"/>
                    <a:gd name="connsiteY2" fmla="*/ 2421572 h 2702098"/>
                    <a:gd name="connsiteX3" fmla="*/ 0 w 5397108"/>
                    <a:gd name="connsiteY3" fmla="*/ 2701925 h 2702098"/>
                    <a:gd name="connsiteX0" fmla="*/ 5397108 w 5397108"/>
                    <a:gd name="connsiteY0" fmla="*/ 0 h 2702246"/>
                    <a:gd name="connsiteX1" fmla="*/ 3209821 w 5397108"/>
                    <a:gd name="connsiteY1" fmla="*/ 1310277 h 2702246"/>
                    <a:gd name="connsiteX2" fmla="*/ 2038668 w 5397108"/>
                    <a:gd name="connsiteY2" fmla="*/ 2421572 h 2702246"/>
                    <a:gd name="connsiteX3" fmla="*/ 0 w 5397108"/>
                    <a:gd name="connsiteY3" fmla="*/ 2701925 h 2702246"/>
                    <a:gd name="connsiteX0" fmla="*/ 5397108 w 5397108"/>
                    <a:gd name="connsiteY0" fmla="*/ 0 h 2702487"/>
                    <a:gd name="connsiteX1" fmla="*/ 2839951 w 5397108"/>
                    <a:gd name="connsiteY1" fmla="*/ 1135617 h 2702487"/>
                    <a:gd name="connsiteX2" fmla="*/ 2038668 w 5397108"/>
                    <a:gd name="connsiteY2" fmla="*/ 2421572 h 2702487"/>
                    <a:gd name="connsiteX3" fmla="*/ 0 w 5397108"/>
                    <a:gd name="connsiteY3" fmla="*/ 2701925 h 2702487"/>
                    <a:gd name="connsiteX0" fmla="*/ 5397108 w 5397108"/>
                    <a:gd name="connsiteY0" fmla="*/ 0 h 2701947"/>
                    <a:gd name="connsiteX1" fmla="*/ 2839951 w 5397108"/>
                    <a:gd name="connsiteY1" fmla="*/ 1135617 h 2701947"/>
                    <a:gd name="connsiteX2" fmla="*/ 1771540 w 5397108"/>
                    <a:gd name="connsiteY2" fmla="*/ 1579091 h 2701947"/>
                    <a:gd name="connsiteX3" fmla="*/ 0 w 5397108"/>
                    <a:gd name="connsiteY3" fmla="*/ 2701925 h 2701947"/>
                    <a:gd name="connsiteX0" fmla="*/ 5140254 w 5140254"/>
                    <a:gd name="connsiteY0" fmla="*/ 0 h 1579166"/>
                    <a:gd name="connsiteX1" fmla="*/ 2583097 w 5140254"/>
                    <a:gd name="connsiteY1" fmla="*/ 1135617 h 1579166"/>
                    <a:gd name="connsiteX2" fmla="*/ 1514686 w 5140254"/>
                    <a:gd name="connsiteY2" fmla="*/ 1579091 h 1579166"/>
                    <a:gd name="connsiteX3" fmla="*/ 0 w 5140254"/>
                    <a:gd name="connsiteY3" fmla="*/ 1109431 h 1579166"/>
                    <a:gd name="connsiteX0" fmla="*/ 5140254 w 5140254"/>
                    <a:gd name="connsiteY0" fmla="*/ 0 h 1455965"/>
                    <a:gd name="connsiteX1" fmla="*/ 2583097 w 5140254"/>
                    <a:gd name="connsiteY1" fmla="*/ 1135617 h 1455965"/>
                    <a:gd name="connsiteX2" fmla="*/ 1381122 w 5140254"/>
                    <a:gd name="connsiteY2" fmla="*/ 1455801 h 1455965"/>
                    <a:gd name="connsiteX3" fmla="*/ 0 w 5140254"/>
                    <a:gd name="connsiteY3" fmla="*/ 1109431 h 1455965"/>
                    <a:gd name="connsiteX0" fmla="*/ 5140254 w 5140254"/>
                    <a:gd name="connsiteY0" fmla="*/ 0 h 1456735"/>
                    <a:gd name="connsiteX1" fmla="*/ 2583097 w 5140254"/>
                    <a:gd name="connsiteY1" fmla="*/ 1135617 h 1456735"/>
                    <a:gd name="connsiteX2" fmla="*/ 1381122 w 5140254"/>
                    <a:gd name="connsiteY2" fmla="*/ 1455801 h 1456735"/>
                    <a:gd name="connsiteX3" fmla="*/ 0 w 5140254"/>
                    <a:gd name="connsiteY3" fmla="*/ 1068334 h 1456735"/>
                    <a:gd name="connsiteX0" fmla="*/ 5571769 w 5571769"/>
                    <a:gd name="connsiteY0" fmla="*/ 0 h 1456735"/>
                    <a:gd name="connsiteX1" fmla="*/ 2583097 w 5571769"/>
                    <a:gd name="connsiteY1" fmla="*/ 1135617 h 1456735"/>
                    <a:gd name="connsiteX2" fmla="*/ 1381122 w 5571769"/>
                    <a:gd name="connsiteY2" fmla="*/ 1455801 h 1456735"/>
                    <a:gd name="connsiteX3" fmla="*/ 0 w 5571769"/>
                    <a:gd name="connsiteY3" fmla="*/ 1068334 h 1456735"/>
                    <a:gd name="connsiteX0" fmla="*/ 5571769 w 5571769"/>
                    <a:gd name="connsiteY0" fmla="*/ 0 h 1458225"/>
                    <a:gd name="connsiteX1" fmla="*/ 3045434 w 5571769"/>
                    <a:gd name="connsiteY1" fmla="*/ 1166439 h 1458225"/>
                    <a:gd name="connsiteX2" fmla="*/ 1381122 w 5571769"/>
                    <a:gd name="connsiteY2" fmla="*/ 1455801 h 1458225"/>
                    <a:gd name="connsiteX3" fmla="*/ 0 w 5571769"/>
                    <a:gd name="connsiteY3" fmla="*/ 1068334 h 1458225"/>
                    <a:gd name="connsiteX0" fmla="*/ 5818349 w 5818349"/>
                    <a:gd name="connsiteY0" fmla="*/ 0 h 1475688"/>
                    <a:gd name="connsiteX1" fmla="*/ 3292014 w 5818349"/>
                    <a:gd name="connsiteY1" fmla="*/ 1166439 h 1475688"/>
                    <a:gd name="connsiteX2" fmla="*/ 1627702 w 5818349"/>
                    <a:gd name="connsiteY2" fmla="*/ 1455801 h 1475688"/>
                    <a:gd name="connsiteX3" fmla="*/ 0 w 5818349"/>
                    <a:gd name="connsiteY3" fmla="*/ 749835 h 1475688"/>
                    <a:gd name="connsiteX0" fmla="*/ 5818349 w 5818349"/>
                    <a:gd name="connsiteY0" fmla="*/ 0 h 1385995"/>
                    <a:gd name="connsiteX1" fmla="*/ 3292014 w 5818349"/>
                    <a:gd name="connsiteY1" fmla="*/ 1166439 h 1385995"/>
                    <a:gd name="connsiteX2" fmla="*/ 1576332 w 5818349"/>
                    <a:gd name="connsiteY2" fmla="*/ 1353059 h 1385995"/>
                    <a:gd name="connsiteX3" fmla="*/ 0 w 5818349"/>
                    <a:gd name="connsiteY3" fmla="*/ 749835 h 1385995"/>
                    <a:gd name="connsiteX0" fmla="*/ 4790933 w 4790933"/>
                    <a:gd name="connsiteY0" fmla="*/ 0 h 2455366"/>
                    <a:gd name="connsiteX1" fmla="*/ 2264598 w 4790933"/>
                    <a:gd name="connsiteY1" fmla="*/ 1166439 h 2455366"/>
                    <a:gd name="connsiteX2" fmla="*/ 548916 w 4790933"/>
                    <a:gd name="connsiteY2" fmla="*/ 1353059 h 2455366"/>
                    <a:gd name="connsiteX3" fmla="*/ 0 w 4790933"/>
                    <a:gd name="connsiteY3" fmla="*/ 2455345 h 2455366"/>
                    <a:gd name="connsiteX0" fmla="*/ 4790933 w 4790933"/>
                    <a:gd name="connsiteY0" fmla="*/ 0 h 2455401"/>
                    <a:gd name="connsiteX1" fmla="*/ 2264598 w 4790933"/>
                    <a:gd name="connsiteY1" fmla="*/ 1166439 h 2455401"/>
                    <a:gd name="connsiteX2" fmla="*/ 1134543 w 4790933"/>
                    <a:gd name="connsiteY2" fmla="*/ 1907863 h 2455401"/>
                    <a:gd name="connsiteX3" fmla="*/ 0 w 4790933"/>
                    <a:gd name="connsiteY3" fmla="*/ 2455345 h 2455401"/>
                    <a:gd name="connsiteX0" fmla="*/ 4790933 w 4790933"/>
                    <a:gd name="connsiteY0" fmla="*/ 0 h 2455400"/>
                    <a:gd name="connsiteX1" fmla="*/ 2634468 w 4790933"/>
                    <a:gd name="connsiteY1" fmla="*/ 1207535 h 2455400"/>
                    <a:gd name="connsiteX2" fmla="*/ 1134543 w 4790933"/>
                    <a:gd name="connsiteY2" fmla="*/ 1907863 h 2455400"/>
                    <a:gd name="connsiteX3" fmla="*/ 0 w 4790933"/>
                    <a:gd name="connsiteY3" fmla="*/ 2455345 h 2455400"/>
                    <a:gd name="connsiteX0" fmla="*/ 4790933 w 4790933"/>
                    <a:gd name="connsiteY0" fmla="*/ 0 h 2455430"/>
                    <a:gd name="connsiteX1" fmla="*/ 2634468 w 4790933"/>
                    <a:gd name="connsiteY1" fmla="*/ 1207535 h 2455430"/>
                    <a:gd name="connsiteX2" fmla="*/ 1247559 w 4790933"/>
                    <a:gd name="connsiteY2" fmla="*/ 2031153 h 2455430"/>
                    <a:gd name="connsiteX3" fmla="*/ 0 w 4790933"/>
                    <a:gd name="connsiteY3" fmla="*/ 2455345 h 2455430"/>
                    <a:gd name="connsiteX0" fmla="*/ 4688191 w 4688191"/>
                    <a:gd name="connsiteY0" fmla="*/ 0 h 2414350"/>
                    <a:gd name="connsiteX1" fmla="*/ 2531726 w 4688191"/>
                    <a:gd name="connsiteY1" fmla="*/ 1207535 h 2414350"/>
                    <a:gd name="connsiteX2" fmla="*/ 1144817 w 4688191"/>
                    <a:gd name="connsiteY2" fmla="*/ 2031153 h 2414350"/>
                    <a:gd name="connsiteX3" fmla="*/ 0 w 4688191"/>
                    <a:gd name="connsiteY3" fmla="*/ 2414249 h 2414350"/>
                    <a:gd name="connsiteX0" fmla="*/ 4688191 w 4688191"/>
                    <a:gd name="connsiteY0" fmla="*/ 0 h 2414312"/>
                    <a:gd name="connsiteX1" fmla="*/ 2531726 w 4688191"/>
                    <a:gd name="connsiteY1" fmla="*/ 1207535 h 2414312"/>
                    <a:gd name="connsiteX2" fmla="*/ 1134543 w 4688191"/>
                    <a:gd name="connsiteY2" fmla="*/ 1918137 h 2414312"/>
                    <a:gd name="connsiteX3" fmla="*/ 0 w 4688191"/>
                    <a:gd name="connsiteY3" fmla="*/ 2414249 h 2414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88191" h="2414312">
                      <a:moveTo>
                        <a:pt x="4688191" y="0"/>
                      </a:moveTo>
                      <a:cubicBezTo>
                        <a:pt x="3337767" y="59562"/>
                        <a:pt x="3124001" y="887846"/>
                        <a:pt x="2531726" y="1207535"/>
                      </a:cubicBezTo>
                      <a:cubicBezTo>
                        <a:pt x="1939451" y="1527224"/>
                        <a:pt x="1556497" y="1717018"/>
                        <a:pt x="1134543" y="1918137"/>
                      </a:cubicBezTo>
                      <a:cubicBezTo>
                        <a:pt x="712589" y="2119256"/>
                        <a:pt x="271780" y="2419329"/>
                        <a:pt x="0" y="2414249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 flipH="1">
                  <a:off x="5734240" y="4208696"/>
                  <a:ext cx="4626547" cy="1818384"/>
                </a:xfrm>
                <a:custGeom>
                  <a:avLst/>
                  <a:gdLst>
                    <a:gd name="connsiteX0" fmla="*/ 4762500 w 4762500"/>
                    <a:gd name="connsiteY0" fmla="*/ 59345 h 405010"/>
                    <a:gd name="connsiteX1" fmla="*/ 2179320 w 4762500"/>
                    <a:gd name="connsiteY1" fmla="*/ 21245 h 405010"/>
                    <a:gd name="connsiteX2" fmla="*/ 906780 w 4762500"/>
                    <a:gd name="connsiteY2" fmla="*/ 348905 h 405010"/>
                    <a:gd name="connsiteX3" fmla="*/ 0 w 4762500"/>
                    <a:gd name="connsiteY3" fmla="*/ 402245 h 405010"/>
                    <a:gd name="connsiteX0" fmla="*/ 4762500 w 4762500"/>
                    <a:gd name="connsiteY0" fmla="*/ 14619 h 358581"/>
                    <a:gd name="connsiteX1" fmla="*/ 2245995 w 4762500"/>
                    <a:gd name="connsiteY1" fmla="*/ 81294 h 358581"/>
                    <a:gd name="connsiteX2" fmla="*/ 906780 w 4762500"/>
                    <a:gd name="connsiteY2" fmla="*/ 304179 h 358581"/>
                    <a:gd name="connsiteX3" fmla="*/ 0 w 4762500"/>
                    <a:gd name="connsiteY3" fmla="*/ 357519 h 358581"/>
                    <a:gd name="connsiteX0" fmla="*/ 5486400 w 5486400"/>
                    <a:gd name="connsiteY0" fmla="*/ 14619 h 524331"/>
                    <a:gd name="connsiteX1" fmla="*/ 2969895 w 5486400"/>
                    <a:gd name="connsiteY1" fmla="*/ 81294 h 524331"/>
                    <a:gd name="connsiteX2" fmla="*/ 1630680 w 5486400"/>
                    <a:gd name="connsiteY2" fmla="*/ 304179 h 524331"/>
                    <a:gd name="connsiteX3" fmla="*/ 0 w 5486400"/>
                    <a:gd name="connsiteY3" fmla="*/ 524207 h 524331"/>
                    <a:gd name="connsiteX0" fmla="*/ 5486400 w 5486400"/>
                    <a:gd name="connsiteY0" fmla="*/ 18567 h 530176"/>
                    <a:gd name="connsiteX1" fmla="*/ 2969895 w 5486400"/>
                    <a:gd name="connsiteY1" fmla="*/ 85242 h 530176"/>
                    <a:gd name="connsiteX2" fmla="*/ 1616393 w 5486400"/>
                    <a:gd name="connsiteY2" fmla="*/ 460527 h 530176"/>
                    <a:gd name="connsiteX3" fmla="*/ 0 w 5486400"/>
                    <a:gd name="connsiteY3" fmla="*/ 528155 h 530176"/>
                    <a:gd name="connsiteX0" fmla="*/ 5486400 w 5486400"/>
                    <a:gd name="connsiteY0" fmla="*/ 18862 h 532095"/>
                    <a:gd name="connsiteX1" fmla="*/ 2969895 w 5486400"/>
                    <a:gd name="connsiteY1" fmla="*/ 85537 h 532095"/>
                    <a:gd name="connsiteX2" fmla="*/ 1587818 w 5486400"/>
                    <a:gd name="connsiteY2" fmla="*/ 470347 h 532095"/>
                    <a:gd name="connsiteX3" fmla="*/ 0 w 5486400"/>
                    <a:gd name="connsiteY3" fmla="*/ 528450 h 532095"/>
                    <a:gd name="connsiteX0" fmla="*/ 5486400 w 5486400"/>
                    <a:gd name="connsiteY0" fmla="*/ 8352 h 519371"/>
                    <a:gd name="connsiteX1" fmla="*/ 2574607 w 5486400"/>
                    <a:gd name="connsiteY1" fmla="*/ 175040 h 519371"/>
                    <a:gd name="connsiteX2" fmla="*/ 1587818 w 5486400"/>
                    <a:gd name="connsiteY2" fmla="*/ 459837 h 519371"/>
                    <a:gd name="connsiteX3" fmla="*/ 0 w 5486400"/>
                    <a:gd name="connsiteY3" fmla="*/ 517940 h 519371"/>
                    <a:gd name="connsiteX0" fmla="*/ 5191125 w 5191125"/>
                    <a:gd name="connsiteY0" fmla="*/ 49784 h 365540"/>
                    <a:gd name="connsiteX1" fmla="*/ 2574607 w 5191125"/>
                    <a:gd name="connsiteY1" fmla="*/ 21209 h 365540"/>
                    <a:gd name="connsiteX2" fmla="*/ 1587818 w 5191125"/>
                    <a:gd name="connsiteY2" fmla="*/ 306006 h 365540"/>
                    <a:gd name="connsiteX3" fmla="*/ 0 w 5191125"/>
                    <a:gd name="connsiteY3" fmla="*/ 364109 h 365540"/>
                    <a:gd name="connsiteX0" fmla="*/ 5191125 w 5191125"/>
                    <a:gd name="connsiteY0" fmla="*/ 1946 h 694010"/>
                    <a:gd name="connsiteX1" fmla="*/ 2752407 w 5191125"/>
                    <a:gd name="connsiteY1" fmla="*/ 690921 h 694010"/>
                    <a:gd name="connsiteX2" fmla="*/ 1587818 w 5191125"/>
                    <a:gd name="connsiteY2" fmla="*/ 258168 h 694010"/>
                    <a:gd name="connsiteX3" fmla="*/ 0 w 5191125"/>
                    <a:gd name="connsiteY3" fmla="*/ 316271 h 694010"/>
                    <a:gd name="connsiteX0" fmla="*/ 5191125 w 5191125"/>
                    <a:gd name="connsiteY0" fmla="*/ 2723 h 1514225"/>
                    <a:gd name="connsiteX1" fmla="*/ 2752407 w 5191125"/>
                    <a:gd name="connsiteY1" fmla="*/ 691698 h 1514225"/>
                    <a:gd name="connsiteX2" fmla="*/ 1714818 w 5191125"/>
                    <a:gd name="connsiteY2" fmla="*/ 1509895 h 1514225"/>
                    <a:gd name="connsiteX3" fmla="*/ 0 w 5191125"/>
                    <a:gd name="connsiteY3" fmla="*/ 317048 h 1514225"/>
                    <a:gd name="connsiteX0" fmla="*/ 5514975 w 5514975"/>
                    <a:gd name="connsiteY0" fmla="*/ 2723 h 1790428"/>
                    <a:gd name="connsiteX1" fmla="*/ 3076257 w 5514975"/>
                    <a:gd name="connsiteY1" fmla="*/ 691698 h 1790428"/>
                    <a:gd name="connsiteX2" fmla="*/ 2038668 w 5514975"/>
                    <a:gd name="connsiteY2" fmla="*/ 1509895 h 1790428"/>
                    <a:gd name="connsiteX3" fmla="*/ 0 w 5514975"/>
                    <a:gd name="connsiteY3" fmla="*/ 1790248 h 1790428"/>
                    <a:gd name="connsiteX0" fmla="*/ 5514975 w 5514975"/>
                    <a:gd name="connsiteY0" fmla="*/ 2596 h 1790294"/>
                    <a:gd name="connsiteX1" fmla="*/ 3076257 w 5514975"/>
                    <a:gd name="connsiteY1" fmla="*/ 716971 h 1790294"/>
                    <a:gd name="connsiteX2" fmla="*/ 2038668 w 5514975"/>
                    <a:gd name="connsiteY2" fmla="*/ 1509768 h 1790294"/>
                    <a:gd name="connsiteX3" fmla="*/ 0 w 5514975"/>
                    <a:gd name="connsiteY3" fmla="*/ 1790121 h 1790294"/>
                    <a:gd name="connsiteX0" fmla="*/ 5489575 w 5489575"/>
                    <a:gd name="connsiteY0" fmla="*/ 2596 h 1790294"/>
                    <a:gd name="connsiteX1" fmla="*/ 3076257 w 5489575"/>
                    <a:gd name="connsiteY1" fmla="*/ 716971 h 1790294"/>
                    <a:gd name="connsiteX2" fmla="*/ 2038668 w 5489575"/>
                    <a:gd name="connsiteY2" fmla="*/ 1509768 h 1790294"/>
                    <a:gd name="connsiteX3" fmla="*/ 0 w 5489575"/>
                    <a:gd name="connsiteY3" fmla="*/ 1790121 h 1790294"/>
                    <a:gd name="connsiteX0" fmla="*/ 5407382 w 5407382"/>
                    <a:gd name="connsiteY0" fmla="*/ 1035 h 2764778"/>
                    <a:gd name="connsiteX1" fmla="*/ 3076257 w 5407382"/>
                    <a:gd name="connsiteY1" fmla="*/ 1691455 h 2764778"/>
                    <a:gd name="connsiteX2" fmla="*/ 2038668 w 5407382"/>
                    <a:gd name="connsiteY2" fmla="*/ 2484252 h 2764778"/>
                    <a:gd name="connsiteX3" fmla="*/ 0 w 5407382"/>
                    <a:gd name="connsiteY3" fmla="*/ 2764605 h 2764778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397108 w 5397108"/>
                    <a:gd name="connsiteY0" fmla="*/ 0 h 2702098"/>
                    <a:gd name="connsiteX1" fmla="*/ 3076257 w 5397108"/>
                    <a:gd name="connsiteY1" fmla="*/ 1628775 h 2702098"/>
                    <a:gd name="connsiteX2" fmla="*/ 2038668 w 5397108"/>
                    <a:gd name="connsiteY2" fmla="*/ 2421572 h 2702098"/>
                    <a:gd name="connsiteX3" fmla="*/ 0 w 5397108"/>
                    <a:gd name="connsiteY3" fmla="*/ 2701925 h 2702098"/>
                    <a:gd name="connsiteX0" fmla="*/ 5397108 w 5397108"/>
                    <a:gd name="connsiteY0" fmla="*/ 0 h 2702246"/>
                    <a:gd name="connsiteX1" fmla="*/ 3209821 w 5397108"/>
                    <a:gd name="connsiteY1" fmla="*/ 1310277 h 2702246"/>
                    <a:gd name="connsiteX2" fmla="*/ 2038668 w 5397108"/>
                    <a:gd name="connsiteY2" fmla="*/ 2421572 h 2702246"/>
                    <a:gd name="connsiteX3" fmla="*/ 0 w 5397108"/>
                    <a:gd name="connsiteY3" fmla="*/ 2701925 h 2702246"/>
                    <a:gd name="connsiteX0" fmla="*/ 5397108 w 5397108"/>
                    <a:gd name="connsiteY0" fmla="*/ 0 h 2702487"/>
                    <a:gd name="connsiteX1" fmla="*/ 2839951 w 5397108"/>
                    <a:gd name="connsiteY1" fmla="*/ 1135617 h 2702487"/>
                    <a:gd name="connsiteX2" fmla="*/ 2038668 w 5397108"/>
                    <a:gd name="connsiteY2" fmla="*/ 2421572 h 2702487"/>
                    <a:gd name="connsiteX3" fmla="*/ 0 w 5397108"/>
                    <a:gd name="connsiteY3" fmla="*/ 2701925 h 2702487"/>
                    <a:gd name="connsiteX0" fmla="*/ 5397108 w 5397108"/>
                    <a:gd name="connsiteY0" fmla="*/ 0 h 2701947"/>
                    <a:gd name="connsiteX1" fmla="*/ 2839951 w 5397108"/>
                    <a:gd name="connsiteY1" fmla="*/ 1135617 h 2701947"/>
                    <a:gd name="connsiteX2" fmla="*/ 1771540 w 5397108"/>
                    <a:gd name="connsiteY2" fmla="*/ 1579091 h 2701947"/>
                    <a:gd name="connsiteX3" fmla="*/ 0 w 5397108"/>
                    <a:gd name="connsiteY3" fmla="*/ 2701925 h 2701947"/>
                    <a:gd name="connsiteX0" fmla="*/ 5140254 w 5140254"/>
                    <a:gd name="connsiteY0" fmla="*/ 0 h 1579166"/>
                    <a:gd name="connsiteX1" fmla="*/ 2583097 w 5140254"/>
                    <a:gd name="connsiteY1" fmla="*/ 1135617 h 1579166"/>
                    <a:gd name="connsiteX2" fmla="*/ 1514686 w 5140254"/>
                    <a:gd name="connsiteY2" fmla="*/ 1579091 h 1579166"/>
                    <a:gd name="connsiteX3" fmla="*/ 0 w 5140254"/>
                    <a:gd name="connsiteY3" fmla="*/ 1109431 h 1579166"/>
                    <a:gd name="connsiteX0" fmla="*/ 5140254 w 5140254"/>
                    <a:gd name="connsiteY0" fmla="*/ 0 h 1455965"/>
                    <a:gd name="connsiteX1" fmla="*/ 2583097 w 5140254"/>
                    <a:gd name="connsiteY1" fmla="*/ 1135617 h 1455965"/>
                    <a:gd name="connsiteX2" fmla="*/ 1381122 w 5140254"/>
                    <a:gd name="connsiteY2" fmla="*/ 1455801 h 1455965"/>
                    <a:gd name="connsiteX3" fmla="*/ 0 w 5140254"/>
                    <a:gd name="connsiteY3" fmla="*/ 1109431 h 1455965"/>
                    <a:gd name="connsiteX0" fmla="*/ 5140254 w 5140254"/>
                    <a:gd name="connsiteY0" fmla="*/ 0 h 1456735"/>
                    <a:gd name="connsiteX1" fmla="*/ 2583097 w 5140254"/>
                    <a:gd name="connsiteY1" fmla="*/ 1135617 h 1456735"/>
                    <a:gd name="connsiteX2" fmla="*/ 1381122 w 5140254"/>
                    <a:gd name="connsiteY2" fmla="*/ 1455801 h 1456735"/>
                    <a:gd name="connsiteX3" fmla="*/ 0 w 5140254"/>
                    <a:gd name="connsiteY3" fmla="*/ 1068334 h 1456735"/>
                    <a:gd name="connsiteX0" fmla="*/ 5571769 w 5571769"/>
                    <a:gd name="connsiteY0" fmla="*/ 0 h 1456735"/>
                    <a:gd name="connsiteX1" fmla="*/ 2583097 w 5571769"/>
                    <a:gd name="connsiteY1" fmla="*/ 1135617 h 1456735"/>
                    <a:gd name="connsiteX2" fmla="*/ 1381122 w 5571769"/>
                    <a:gd name="connsiteY2" fmla="*/ 1455801 h 1456735"/>
                    <a:gd name="connsiteX3" fmla="*/ 0 w 5571769"/>
                    <a:gd name="connsiteY3" fmla="*/ 1068334 h 1456735"/>
                    <a:gd name="connsiteX0" fmla="*/ 5571769 w 5571769"/>
                    <a:gd name="connsiteY0" fmla="*/ 0 h 1458225"/>
                    <a:gd name="connsiteX1" fmla="*/ 3045434 w 5571769"/>
                    <a:gd name="connsiteY1" fmla="*/ 1166439 h 1458225"/>
                    <a:gd name="connsiteX2" fmla="*/ 1381122 w 5571769"/>
                    <a:gd name="connsiteY2" fmla="*/ 1455801 h 1458225"/>
                    <a:gd name="connsiteX3" fmla="*/ 0 w 5571769"/>
                    <a:gd name="connsiteY3" fmla="*/ 1068334 h 1458225"/>
                    <a:gd name="connsiteX0" fmla="*/ 5818349 w 5818349"/>
                    <a:gd name="connsiteY0" fmla="*/ 0 h 1475688"/>
                    <a:gd name="connsiteX1" fmla="*/ 3292014 w 5818349"/>
                    <a:gd name="connsiteY1" fmla="*/ 1166439 h 1475688"/>
                    <a:gd name="connsiteX2" fmla="*/ 1627702 w 5818349"/>
                    <a:gd name="connsiteY2" fmla="*/ 1455801 h 1475688"/>
                    <a:gd name="connsiteX3" fmla="*/ 0 w 5818349"/>
                    <a:gd name="connsiteY3" fmla="*/ 749835 h 1475688"/>
                    <a:gd name="connsiteX0" fmla="*/ 5818349 w 5818349"/>
                    <a:gd name="connsiteY0" fmla="*/ 0 h 1385995"/>
                    <a:gd name="connsiteX1" fmla="*/ 3292014 w 5818349"/>
                    <a:gd name="connsiteY1" fmla="*/ 1166439 h 1385995"/>
                    <a:gd name="connsiteX2" fmla="*/ 1576332 w 5818349"/>
                    <a:gd name="connsiteY2" fmla="*/ 1353059 h 1385995"/>
                    <a:gd name="connsiteX3" fmla="*/ 0 w 5818349"/>
                    <a:gd name="connsiteY3" fmla="*/ 749835 h 1385995"/>
                    <a:gd name="connsiteX0" fmla="*/ 4996417 w 4996417"/>
                    <a:gd name="connsiteY0" fmla="*/ 0 h 1027514"/>
                    <a:gd name="connsiteX1" fmla="*/ 3292014 w 4996417"/>
                    <a:gd name="connsiteY1" fmla="*/ 817118 h 1027514"/>
                    <a:gd name="connsiteX2" fmla="*/ 1576332 w 4996417"/>
                    <a:gd name="connsiteY2" fmla="*/ 1003738 h 1027514"/>
                    <a:gd name="connsiteX3" fmla="*/ 0 w 4996417"/>
                    <a:gd name="connsiteY3" fmla="*/ 400514 h 1027514"/>
                    <a:gd name="connsiteX0" fmla="*/ 4996417 w 4996417"/>
                    <a:gd name="connsiteY0" fmla="*/ 0 h 1034736"/>
                    <a:gd name="connsiteX1" fmla="*/ 3076256 w 4996417"/>
                    <a:gd name="connsiteY1" fmla="*/ 847940 h 1034736"/>
                    <a:gd name="connsiteX2" fmla="*/ 1576332 w 4996417"/>
                    <a:gd name="connsiteY2" fmla="*/ 1003738 h 1034736"/>
                    <a:gd name="connsiteX3" fmla="*/ 0 w 4996417"/>
                    <a:gd name="connsiteY3" fmla="*/ 400514 h 1034736"/>
                    <a:gd name="connsiteX0" fmla="*/ 4852579 w 4852579"/>
                    <a:gd name="connsiteY0" fmla="*/ 0 h 1025086"/>
                    <a:gd name="connsiteX1" fmla="*/ 2932418 w 4852579"/>
                    <a:gd name="connsiteY1" fmla="*/ 847940 h 1025086"/>
                    <a:gd name="connsiteX2" fmla="*/ 1432494 w 4852579"/>
                    <a:gd name="connsiteY2" fmla="*/ 1003738 h 1025086"/>
                    <a:gd name="connsiteX3" fmla="*/ 0 w 4852579"/>
                    <a:gd name="connsiteY3" fmla="*/ 534078 h 1025086"/>
                    <a:gd name="connsiteX0" fmla="*/ 4852579 w 4852579"/>
                    <a:gd name="connsiteY0" fmla="*/ 0 h 984173"/>
                    <a:gd name="connsiteX1" fmla="*/ 2932418 w 4852579"/>
                    <a:gd name="connsiteY1" fmla="*/ 847940 h 984173"/>
                    <a:gd name="connsiteX2" fmla="*/ 1463317 w 4852579"/>
                    <a:gd name="connsiteY2" fmla="*/ 952367 h 984173"/>
                    <a:gd name="connsiteX3" fmla="*/ 0 w 4852579"/>
                    <a:gd name="connsiteY3" fmla="*/ 534078 h 984173"/>
                    <a:gd name="connsiteX0" fmla="*/ 5797801 w 5797801"/>
                    <a:gd name="connsiteY0" fmla="*/ 0 h 887939"/>
                    <a:gd name="connsiteX1" fmla="*/ 2932418 w 5797801"/>
                    <a:gd name="connsiteY1" fmla="*/ 755473 h 887939"/>
                    <a:gd name="connsiteX2" fmla="*/ 1463317 w 5797801"/>
                    <a:gd name="connsiteY2" fmla="*/ 859900 h 887939"/>
                    <a:gd name="connsiteX3" fmla="*/ 0 w 5797801"/>
                    <a:gd name="connsiteY3" fmla="*/ 441611 h 887939"/>
                    <a:gd name="connsiteX0" fmla="*/ 5797801 w 5797801"/>
                    <a:gd name="connsiteY0" fmla="*/ 0 h 900194"/>
                    <a:gd name="connsiteX1" fmla="*/ 3518045 w 5797801"/>
                    <a:gd name="connsiteY1" fmla="*/ 786296 h 900194"/>
                    <a:gd name="connsiteX2" fmla="*/ 1463317 w 5797801"/>
                    <a:gd name="connsiteY2" fmla="*/ 859900 h 900194"/>
                    <a:gd name="connsiteX3" fmla="*/ 0 w 5797801"/>
                    <a:gd name="connsiteY3" fmla="*/ 441611 h 900194"/>
                    <a:gd name="connsiteX0" fmla="*/ 5797801 w 5797801"/>
                    <a:gd name="connsiteY0" fmla="*/ 0 h 864966"/>
                    <a:gd name="connsiteX1" fmla="*/ 3518045 w 5797801"/>
                    <a:gd name="connsiteY1" fmla="*/ 786296 h 864966"/>
                    <a:gd name="connsiteX2" fmla="*/ 1586607 w 5797801"/>
                    <a:gd name="connsiteY2" fmla="*/ 798255 h 864966"/>
                    <a:gd name="connsiteX3" fmla="*/ 0 w 5797801"/>
                    <a:gd name="connsiteY3" fmla="*/ 441611 h 864966"/>
                    <a:gd name="connsiteX0" fmla="*/ 5242996 w 5242996"/>
                    <a:gd name="connsiteY0" fmla="*/ 0 h 861724"/>
                    <a:gd name="connsiteX1" fmla="*/ 2963240 w 5242996"/>
                    <a:gd name="connsiteY1" fmla="*/ 786296 h 861724"/>
                    <a:gd name="connsiteX2" fmla="*/ 1031802 w 5242996"/>
                    <a:gd name="connsiteY2" fmla="*/ 798255 h 861724"/>
                    <a:gd name="connsiteX3" fmla="*/ 0 w 5242996"/>
                    <a:gd name="connsiteY3" fmla="*/ 503256 h 861724"/>
                    <a:gd name="connsiteX0" fmla="*/ 5242996 w 5242996"/>
                    <a:gd name="connsiteY0" fmla="*/ 0 h 940494"/>
                    <a:gd name="connsiteX1" fmla="*/ 2932418 w 5242996"/>
                    <a:gd name="connsiteY1" fmla="*/ 889038 h 940494"/>
                    <a:gd name="connsiteX2" fmla="*/ 1031802 w 5242996"/>
                    <a:gd name="connsiteY2" fmla="*/ 798255 h 940494"/>
                    <a:gd name="connsiteX3" fmla="*/ 0 w 5242996"/>
                    <a:gd name="connsiteY3" fmla="*/ 503256 h 940494"/>
                    <a:gd name="connsiteX0" fmla="*/ 5242996 w 5242996"/>
                    <a:gd name="connsiteY0" fmla="*/ 0 h 1154523"/>
                    <a:gd name="connsiteX1" fmla="*/ 2932418 w 5242996"/>
                    <a:gd name="connsiteY1" fmla="*/ 889038 h 1154523"/>
                    <a:gd name="connsiteX2" fmla="*/ 1699622 w 5242996"/>
                    <a:gd name="connsiteY2" fmla="*/ 1137302 h 1154523"/>
                    <a:gd name="connsiteX3" fmla="*/ 0 w 5242996"/>
                    <a:gd name="connsiteY3" fmla="*/ 503256 h 1154523"/>
                    <a:gd name="connsiteX0" fmla="*/ 4626547 w 4626547"/>
                    <a:gd name="connsiteY0" fmla="*/ 0 h 1818384"/>
                    <a:gd name="connsiteX1" fmla="*/ 2315969 w 4626547"/>
                    <a:gd name="connsiteY1" fmla="*/ 889038 h 1818384"/>
                    <a:gd name="connsiteX2" fmla="*/ 1083173 w 4626547"/>
                    <a:gd name="connsiteY2" fmla="*/ 1137302 h 1818384"/>
                    <a:gd name="connsiteX3" fmla="*/ 0 w 4626547"/>
                    <a:gd name="connsiteY3" fmla="*/ 1818348 h 1818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6547" h="1818384">
                      <a:moveTo>
                        <a:pt x="4626547" y="0"/>
                      </a:moveTo>
                      <a:cubicBezTo>
                        <a:pt x="3276123" y="59562"/>
                        <a:pt x="2906531" y="699488"/>
                        <a:pt x="2315969" y="889038"/>
                      </a:cubicBezTo>
                      <a:cubicBezTo>
                        <a:pt x="1725407" y="1078588"/>
                        <a:pt x="1469168" y="982417"/>
                        <a:pt x="1083173" y="1137302"/>
                      </a:cubicBezTo>
                      <a:cubicBezTo>
                        <a:pt x="697178" y="1292187"/>
                        <a:pt x="271780" y="1823428"/>
                        <a:pt x="0" y="1818348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 85"/>
                <p:cNvSpPr/>
                <p:nvPr/>
              </p:nvSpPr>
              <p:spPr>
                <a:xfrm flipH="1">
                  <a:off x="5331482" y="3344962"/>
                  <a:ext cx="5140254" cy="1456735"/>
                </a:xfrm>
                <a:custGeom>
                  <a:avLst/>
                  <a:gdLst>
                    <a:gd name="connsiteX0" fmla="*/ 4762500 w 4762500"/>
                    <a:gd name="connsiteY0" fmla="*/ 59345 h 405010"/>
                    <a:gd name="connsiteX1" fmla="*/ 2179320 w 4762500"/>
                    <a:gd name="connsiteY1" fmla="*/ 21245 h 405010"/>
                    <a:gd name="connsiteX2" fmla="*/ 906780 w 4762500"/>
                    <a:gd name="connsiteY2" fmla="*/ 348905 h 405010"/>
                    <a:gd name="connsiteX3" fmla="*/ 0 w 4762500"/>
                    <a:gd name="connsiteY3" fmla="*/ 402245 h 405010"/>
                    <a:gd name="connsiteX0" fmla="*/ 4762500 w 4762500"/>
                    <a:gd name="connsiteY0" fmla="*/ 14619 h 358581"/>
                    <a:gd name="connsiteX1" fmla="*/ 2245995 w 4762500"/>
                    <a:gd name="connsiteY1" fmla="*/ 81294 h 358581"/>
                    <a:gd name="connsiteX2" fmla="*/ 906780 w 4762500"/>
                    <a:gd name="connsiteY2" fmla="*/ 304179 h 358581"/>
                    <a:gd name="connsiteX3" fmla="*/ 0 w 4762500"/>
                    <a:gd name="connsiteY3" fmla="*/ 357519 h 358581"/>
                    <a:gd name="connsiteX0" fmla="*/ 5486400 w 5486400"/>
                    <a:gd name="connsiteY0" fmla="*/ 14619 h 524331"/>
                    <a:gd name="connsiteX1" fmla="*/ 2969895 w 5486400"/>
                    <a:gd name="connsiteY1" fmla="*/ 81294 h 524331"/>
                    <a:gd name="connsiteX2" fmla="*/ 1630680 w 5486400"/>
                    <a:gd name="connsiteY2" fmla="*/ 304179 h 524331"/>
                    <a:gd name="connsiteX3" fmla="*/ 0 w 5486400"/>
                    <a:gd name="connsiteY3" fmla="*/ 524207 h 524331"/>
                    <a:gd name="connsiteX0" fmla="*/ 5486400 w 5486400"/>
                    <a:gd name="connsiteY0" fmla="*/ 18567 h 530176"/>
                    <a:gd name="connsiteX1" fmla="*/ 2969895 w 5486400"/>
                    <a:gd name="connsiteY1" fmla="*/ 85242 h 530176"/>
                    <a:gd name="connsiteX2" fmla="*/ 1616393 w 5486400"/>
                    <a:gd name="connsiteY2" fmla="*/ 460527 h 530176"/>
                    <a:gd name="connsiteX3" fmla="*/ 0 w 5486400"/>
                    <a:gd name="connsiteY3" fmla="*/ 528155 h 530176"/>
                    <a:gd name="connsiteX0" fmla="*/ 5486400 w 5486400"/>
                    <a:gd name="connsiteY0" fmla="*/ 18862 h 532095"/>
                    <a:gd name="connsiteX1" fmla="*/ 2969895 w 5486400"/>
                    <a:gd name="connsiteY1" fmla="*/ 85537 h 532095"/>
                    <a:gd name="connsiteX2" fmla="*/ 1587818 w 5486400"/>
                    <a:gd name="connsiteY2" fmla="*/ 470347 h 532095"/>
                    <a:gd name="connsiteX3" fmla="*/ 0 w 5486400"/>
                    <a:gd name="connsiteY3" fmla="*/ 528450 h 532095"/>
                    <a:gd name="connsiteX0" fmla="*/ 5486400 w 5486400"/>
                    <a:gd name="connsiteY0" fmla="*/ 8352 h 519371"/>
                    <a:gd name="connsiteX1" fmla="*/ 2574607 w 5486400"/>
                    <a:gd name="connsiteY1" fmla="*/ 175040 h 519371"/>
                    <a:gd name="connsiteX2" fmla="*/ 1587818 w 5486400"/>
                    <a:gd name="connsiteY2" fmla="*/ 459837 h 519371"/>
                    <a:gd name="connsiteX3" fmla="*/ 0 w 5486400"/>
                    <a:gd name="connsiteY3" fmla="*/ 517940 h 519371"/>
                    <a:gd name="connsiteX0" fmla="*/ 5191125 w 5191125"/>
                    <a:gd name="connsiteY0" fmla="*/ 49784 h 365540"/>
                    <a:gd name="connsiteX1" fmla="*/ 2574607 w 5191125"/>
                    <a:gd name="connsiteY1" fmla="*/ 21209 h 365540"/>
                    <a:gd name="connsiteX2" fmla="*/ 1587818 w 5191125"/>
                    <a:gd name="connsiteY2" fmla="*/ 306006 h 365540"/>
                    <a:gd name="connsiteX3" fmla="*/ 0 w 5191125"/>
                    <a:gd name="connsiteY3" fmla="*/ 364109 h 365540"/>
                    <a:gd name="connsiteX0" fmla="*/ 5191125 w 5191125"/>
                    <a:gd name="connsiteY0" fmla="*/ 1946 h 694010"/>
                    <a:gd name="connsiteX1" fmla="*/ 2752407 w 5191125"/>
                    <a:gd name="connsiteY1" fmla="*/ 690921 h 694010"/>
                    <a:gd name="connsiteX2" fmla="*/ 1587818 w 5191125"/>
                    <a:gd name="connsiteY2" fmla="*/ 258168 h 694010"/>
                    <a:gd name="connsiteX3" fmla="*/ 0 w 5191125"/>
                    <a:gd name="connsiteY3" fmla="*/ 316271 h 694010"/>
                    <a:gd name="connsiteX0" fmla="*/ 5191125 w 5191125"/>
                    <a:gd name="connsiteY0" fmla="*/ 2723 h 1514225"/>
                    <a:gd name="connsiteX1" fmla="*/ 2752407 w 5191125"/>
                    <a:gd name="connsiteY1" fmla="*/ 691698 h 1514225"/>
                    <a:gd name="connsiteX2" fmla="*/ 1714818 w 5191125"/>
                    <a:gd name="connsiteY2" fmla="*/ 1509895 h 1514225"/>
                    <a:gd name="connsiteX3" fmla="*/ 0 w 5191125"/>
                    <a:gd name="connsiteY3" fmla="*/ 317048 h 1514225"/>
                    <a:gd name="connsiteX0" fmla="*/ 5514975 w 5514975"/>
                    <a:gd name="connsiteY0" fmla="*/ 2723 h 1790428"/>
                    <a:gd name="connsiteX1" fmla="*/ 3076257 w 5514975"/>
                    <a:gd name="connsiteY1" fmla="*/ 691698 h 1790428"/>
                    <a:gd name="connsiteX2" fmla="*/ 2038668 w 5514975"/>
                    <a:gd name="connsiteY2" fmla="*/ 1509895 h 1790428"/>
                    <a:gd name="connsiteX3" fmla="*/ 0 w 5514975"/>
                    <a:gd name="connsiteY3" fmla="*/ 1790248 h 1790428"/>
                    <a:gd name="connsiteX0" fmla="*/ 5514975 w 5514975"/>
                    <a:gd name="connsiteY0" fmla="*/ 2596 h 1790294"/>
                    <a:gd name="connsiteX1" fmla="*/ 3076257 w 5514975"/>
                    <a:gd name="connsiteY1" fmla="*/ 716971 h 1790294"/>
                    <a:gd name="connsiteX2" fmla="*/ 2038668 w 5514975"/>
                    <a:gd name="connsiteY2" fmla="*/ 1509768 h 1790294"/>
                    <a:gd name="connsiteX3" fmla="*/ 0 w 5514975"/>
                    <a:gd name="connsiteY3" fmla="*/ 1790121 h 1790294"/>
                    <a:gd name="connsiteX0" fmla="*/ 5489575 w 5489575"/>
                    <a:gd name="connsiteY0" fmla="*/ 2596 h 1790294"/>
                    <a:gd name="connsiteX1" fmla="*/ 3076257 w 5489575"/>
                    <a:gd name="connsiteY1" fmla="*/ 716971 h 1790294"/>
                    <a:gd name="connsiteX2" fmla="*/ 2038668 w 5489575"/>
                    <a:gd name="connsiteY2" fmla="*/ 1509768 h 1790294"/>
                    <a:gd name="connsiteX3" fmla="*/ 0 w 5489575"/>
                    <a:gd name="connsiteY3" fmla="*/ 1790121 h 1790294"/>
                    <a:gd name="connsiteX0" fmla="*/ 5407382 w 5407382"/>
                    <a:gd name="connsiteY0" fmla="*/ 1035 h 2764778"/>
                    <a:gd name="connsiteX1" fmla="*/ 3076257 w 5407382"/>
                    <a:gd name="connsiteY1" fmla="*/ 1691455 h 2764778"/>
                    <a:gd name="connsiteX2" fmla="*/ 2038668 w 5407382"/>
                    <a:gd name="connsiteY2" fmla="*/ 2484252 h 2764778"/>
                    <a:gd name="connsiteX3" fmla="*/ 0 w 5407382"/>
                    <a:gd name="connsiteY3" fmla="*/ 2764605 h 2764778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397108 w 5397108"/>
                    <a:gd name="connsiteY0" fmla="*/ 0 h 2702098"/>
                    <a:gd name="connsiteX1" fmla="*/ 3076257 w 5397108"/>
                    <a:gd name="connsiteY1" fmla="*/ 1628775 h 2702098"/>
                    <a:gd name="connsiteX2" fmla="*/ 2038668 w 5397108"/>
                    <a:gd name="connsiteY2" fmla="*/ 2421572 h 2702098"/>
                    <a:gd name="connsiteX3" fmla="*/ 0 w 5397108"/>
                    <a:gd name="connsiteY3" fmla="*/ 2701925 h 2702098"/>
                    <a:gd name="connsiteX0" fmla="*/ 5397108 w 5397108"/>
                    <a:gd name="connsiteY0" fmla="*/ 0 h 2702246"/>
                    <a:gd name="connsiteX1" fmla="*/ 3209821 w 5397108"/>
                    <a:gd name="connsiteY1" fmla="*/ 1310277 h 2702246"/>
                    <a:gd name="connsiteX2" fmla="*/ 2038668 w 5397108"/>
                    <a:gd name="connsiteY2" fmla="*/ 2421572 h 2702246"/>
                    <a:gd name="connsiteX3" fmla="*/ 0 w 5397108"/>
                    <a:gd name="connsiteY3" fmla="*/ 2701925 h 2702246"/>
                    <a:gd name="connsiteX0" fmla="*/ 5397108 w 5397108"/>
                    <a:gd name="connsiteY0" fmla="*/ 0 h 2702487"/>
                    <a:gd name="connsiteX1" fmla="*/ 2839951 w 5397108"/>
                    <a:gd name="connsiteY1" fmla="*/ 1135617 h 2702487"/>
                    <a:gd name="connsiteX2" fmla="*/ 2038668 w 5397108"/>
                    <a:gd name="connsiteY2" fmla="*/ 2421572 h 2702487"/>
                    <a:gd name="connsiteX3" fmla="*/ 0 w 5397108"/>
                    <a:gd name="connsiteY3" fmla="*/ 2701925 h 2702487"/>
                    <a:gd name="connsiteX0" fmla="*/ 5397108 w 5397108"/>
                    <a:gd name="connsiteY0" fmla="*/ 0 h 2701947"/>
                    <a:gd name="connsiteX1" fmla="*/ 2839951 w 5397108"/>
                    <a:gd name="connsiteY1" fmla="*/ 1135617 h 2701947"/>
                    <a:gd name="connsiteX2" fmla="*/ 1771540 w 5397108"/>
                    <a:gd name="connsiteY2" fmla="*/ 1579091 h 2701947"/>
                    <a:gd name="connsiteX3" fmla="*/ 0 w 5397108"/>
                    <a:gd name="connsiteY3" fmla="*/ 2701925 h 2701947"/>
                    <a:gd name="connsiteX0" fmla="*/ 5140254 w 5140254"/>
                    <a:gd name="connsiteY0" fmla="*/ 0 h 1579166"/>
                    <a:gd name="connsiteX1" fmla="*/ 2583097 w 5140254"/>
                    <a:gd name="connsiteY1" fmla="*/ 1135617 h 1579166"/>
                    <a:gd name="connsiteX2" fmla="*/ 1514686 w 5140254"/>
                    <a:gd name="connsiteY2" fmla="*/ 1579091 h 1579166"/>
                    <a:gd name="connsiteX3" fmla="*/ 0 w 5140254"/>
                    <a:gd name="connsiteY3" fmla="*/ 1109431 h 1579166"/>
                    <a:gd name="connsiteX0" fmla="*/ 5140254 w 5140254"/>
                    <a:gd name="connsiteY0" fmla="*/ 0 h 1455965"/>
                    <a:gd name="connsiteX1" fmla="*/ 2583097 w 5140254"/>
                    <a:gd name="connsiteY1" fmla="*/ 1135617 h 1455965"/>
                    <a:gd name="connsiteX2" fmla="*/ 1381122 w 5140254"/>
                    <a:gd name="connsiteY2" fmla="*/ 1455801 h 1455965"/>
                    <a:gd name="connsiteX3" fmla="*/ 0 w 5140254"/>
                    <a:gd name="connsiteY3" fmla="*/ 1109431 h 1455965"/>
                    <a:gd name="connsiteX0" fmla="*/ 5140254 w 5140254"/>
                    <a:gd name="connsiteY0" fmla="*/ 0 h 1456735"/>
                    <a:gd name="connsiteX1" fmla="*/ 2583097 w 5140254"/>
                    <a:gd name="connsiteY1" fmla="*/ 1135617 h 1456735"/>
                    <a:gd name="connsiteX2" fmla="*/ 1381122 w 5140254"/>
                    <a:gd name="connsiteY2" fmla="*/ 1455801 h 1456735"/>
                    <a:gd name="connsiteX3" fmla="*/ 0 w 5140254"/>
                    <a:gd name="connsiteY3" fmla="*/ 1068334 h 1456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40254" h="1456735">
                      <a:moveTo>
                        <a:pt x="5140254" y="0"/>
                      </a:moveTo>
                      <a:cubicBezTo>
                        <a:pt x="3789830" y="59562"/>
                        <a:pt x="3209619" y="892984"/>
                        <a:pt x="2583097" y="1135617"/>
                      </a:cubicBezTo>
                      <a:cubicBezTo>
                        <a:pt x="1956575" y="1378251"/>
                        <a:pt x="1811638" y="1467015"/>
                        <a:pt x="1381122" y="1455801"/>
                      </a:cubicBezTo>
                      <a:cubicBezTo>
                        <a:pt x="950606" y="1444587"/>
                        <a:pt x="271780" y="1073414"/>
                        <a:pt x="0" y="1068334"/>
                      </a:cubicBezTo>
                    </a:path>
                  </a:pathLst>
                </a:custGeom>
                <a:noFill/>
                <a:ln>
                  <a:solidFill>
                    <a:srgbClr val="1B9E7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 86"/>
                <p:cNvSpPr/>
                <p:nvPr/>
              </p:nvSpPr>
              <p:spPr>
                <a:xfrm flipH="1">
                  <a:off x="5052366" y="3497362"/>
                  <a:ext cx="5818349" cy="1385995"/>
                </a:xfrm>
                <a:custGeom>
                  <a:avLst/>
                  <a:gdLst>
                    <a:gd name="connsiteX0" fmla="*/ 4762500 w 4762500"/>
                    <a:gd name="connsiteY0" fmla="*/ 59345 h 405010"/>
                    <a:gd name="connsiteX1" fmla="*/ 2179320 w 4762500"/>
                    <a:gd name="connsiteY1" fmla="*/ 21245 h 405010"/>
                    <a:gd name="connsiteX2" fmla="*/ 906780 w 4762500"/>
                    <a:gd name="connsiteY2" fmla="*/ 348905 h 405010"/>
                    <a:gd name="connsiteX3" fmla="*/ 0 w 4762500"/>
                    <a:gd name="connsiteY3" fmla="*/ 402245 h 405010"/>
                    <a:gd name="connsiteX0" fmla="*/ 4762500 w 4762500"/>
                    <a:gd name="connsiteY0" fmla="*/ 14619 h 358581"/>
                    <a:gd name="connsiteX1" fmla="*/ 2245995 w 4762500"/>
                    <a:gd name="connsiteY1" fmla="*/ 81294 h 358581"/>
                    <a:gd name="connsiteX2" fmla="*/ 906780 w 4762500"/>
                    <a:gd name="connsiteY2" fmla="*/ 304179 h 358581"/>
                    <a:gd name="connsiteX3" fmla="*/ 0 w 4762500"/>
                    <a:gd name="connsiteY3" fmla="*/ 357519 h 358581"/>
                    <a:gd name="connsiteX0" fmla="*/ 5486400 w 5486400"/>
                    <a:gd name="connsiteY0" fmla="*/ 14619 h 524331"/>
                    <a:gd name="connsiteX1" fmla="*/ 2969895 w 5486400"/>
                    <a:gd name="connsiteY1" fmla="*/ 81294 h 524331"/>
                    <a:gd name="connsiteX2" fmla="*/ 1630680 w 5486400"/>
                    <a:gd name="connsiteY2" fmla="*/ 304179 h 524331"/>
                    <a:gd name="connsiteX3" fmla="*/ 0 w 5486400"/>
                    <a:gd name="connsiteY3" fmla="*/ 524207 h 524331"/>
                    <a:gd name="connsiteX0" fmla="*/ 5486400 w 5486400"/>
                    <a:gd name="connsiteY0" fmla="*/ 18567 h 530176"/>
                    <a:gd name="connsiteX1" fmla="*/ 2969895 w 5486400"/>
                    <a:gd name="connsiteY1" fmla="*/ 85242 h 530176"/>
                    <a:gd name="connsiteX2" fmla="*/ 1616393 w 5486400"/>
                    <a:gd name="connsiteY2" fmla="*/ 460527 h 530176"/>
                    <a:gd name="connsiteX3" fmla="*/ 0 w 5486400"/>
                    <a:gd name="connsiteY3" fmla="*/ 528155 h 530176"/>
                    <a:gd name="connsiteX0" fmla="*/ 5486400 w 5486400"/>
                    <a:gd name="connsiteY0" fmla="*/ 18862 h 532095"/>
                    <a:gd name="connsiteX1" fmla="*/ 2969895 w 5486400"/>
                    <a:gd name="connsiteY1" fmla="*/ 85537 h 532095"/>
                    <a:gd name="connsiteX2" fmla="*/ 1587818 w 5486400"/>
                    <a:gd name="connsiteY2" fmla="*/ 470347 h 532095"/>
                    <a:gd name="connsiteX3" fmla="*/ 0 w 5486400"/>
                    <a:gd name="connsiteY3" fmla="*/ 528450 h 532095"/>
                    <a:gd name="connsiteX0" fmla="*/ 5486400 w 5486400"/>
                    <a:gd name="connsiteY0" fmla="*/ 8352 h 519371"/>
                    <a:gd name="connsiteX1" fmla="*/ 2574607 w 5486400"/>
                    <a:gd name="connsiteY1" fmla="*/ 175040 h 519371"/>
                    <a:gd name="connsiteX2" fmla="*/ 1587818 w 5486400"/>
                    <a:gd name="connsiteY2" fmla="*/ 459837 h 519371"/>
                    <a:gd name="connsiteX3" fmla="*/ 0 w 5486400"/>
                    <a:gd name="connsiteY3" fmla="*/ 517940 h 519371"/>
                    <a:gd name="connsiteX0" fmla="*/ 5191125 w 5191125"/>
                    <a:gd name="connsiteY0" fmla="*/ 49784 h 365540"/>
                    <a:gd name="connsiteX1" fmla="*/ 2574607 w 5191125"/>
                    <a:gd name="connsiteY1" fmla="*/ 21209 h 365540"/>
                    <a:gd name="connsiteX2" fmla="*/ 1587818 w 5191125"/>
                    <a:gd name="connsiteY2" fmla="*/ 306006 h 365540"/>
                    <a:gd name="connsiteX3" fmla="*/ 0 w 5191125"/>
                    <a:gd name="connsiteY3" fmla="*/ 364109 h 365540"/>
                    <a:gd name="connsiteX0" fmla="*/ 5191125 w 5191125"/>
                    <a:gd name="connsiteY0" fmla="*/ 1946 h 694010"/>
                    <a:gd name="connsiteX1" fmla="*/ 2752407 w 5191125"/>
                    <a:gd name="connsiteY1" fmla="*/ 690921 h 694010"/>
                    <a:gd name="connsiteX2" fmla="*/ 1587818 w 5191125"/>
                    <a:gd name="connsiteY2" fmla="*/ 258168 h 694010"/>
                    <a:gd name="connsiteX3" fmla="*/ 0 w 5191125"/>
                    <a:gd name="connsiteY3" fmla="*/ 316271 h 694010"/>
                    <a:gd name="connsiteX0" fmla="*/ 5191125 w 5191125"/>
                    <a:gd name="connsiteY0" fmla="*/ 2723 h 1514225"/>
                    <a:gd name="connsiteX1" fmla="*/ 2752407 w 5191125"/>
                    <a:gd name="connsiteY1" fmla="*/ 691698 h 1514225"/>
                    <a:gd name="connsiteX2" fmla="*/ 1714818 w 5191125"/>
                    <a:gd name="connsiteY2" fmla="*/ 1509895 h 1514225"/>
                    <a:gd name="connsiteX3" fmla="*/ 0 w 5191125"/>
                    <a:gd name="connsiteY3" fmla="*/ 317048 h 1514225"/>
                    <a:gd name="connsiteX0" fmla="*/ 5514975 w 5514975"/>
                    <a:gd name="connsiteY0" fmla="*/ 2723 h 1790428"/>
                    <a:gd name="connsiteX1" fmla="*/ 3076257 w 5514975"/>
                    <a:gd name="connsiteY1" fmla="*/ 691698 h 1790428"/>
                    <a:gd name="connsiteX2" fmla="*/ 2038668 w 5514975"/>
                    <a:gd name="connsiteY2" fmla="*/ 1509895 h 1790428"/>
                    <a:gd name="connsiteX3" fmla="*/ 0 w 5514975"/>
                    <a:gd name="connsiteY3" fmla="*/ 1790248 h 1790428"/>
                    <a:gd name="connsiteX0" fmla="*/ 5514975 w 5514975"/>
                    <a:gd name="connsiteY0" fmla="*/ 2596 h 1790294"/>
                    <a:gd name="connsiteX1" fmla="*/ 3076257 w 5514975"/>
                    <a:gd name="connsiteY1" fmla="*/ 716971 h 1790294"/>
                    <a:gd name="connsiteX2" fmla="*/ 2038668 w 5514975"/>
                    <a:gd name="connsiteY2" fmla="*/ 1509768 h 1790294"/>
                    <a:gd name="connsiteX3" fmla="*/ 0 w 5514975"/>
                    <a:gd name="connsiteY3" fmla="*/ 1790121 h 1790294"/>
                    <a:gd name="connsiteX0" fmla="*/ 5489575 w 5489575"/>
                    <a:gd name="connsiteY0" fmla="*/ 2596 h 1790294"/>
                    <a:gd name="connsiteX1" fmla="*/ 3076257 w 5489575"/>
                    <a:gd name="connsiteY1" fmla="*/ 716971 h 1790294"/>
                    <a:gd name="connsiteX2" fmla="*/ 2038668 w 5489575"/>
                    <a:gd name="connsiteY2" fmla="*/ 1509768 h 1790294"/>
                    <a:gd name="connsiteX3" fmla="*/ 0 w 5489575"/>
                    <a:gd name="connsiteY3" fmla="*/ 1790121 h 1790294"/>
                    <a:gd name="connsiteX0" fmla="*/ 5407382 w 5407382"/>
                    <a:gd name="connsiteY0" fmla="*/ 1035 h 2764778"/>
                    <a:gd name="connsiteX1" fmla="*/ 3076257 w 5407382"/>
                    <a:gd name="connsiteY1" fmla="*/ 1691455 h 2764778"/>
                    <a:gd name="connsiteX2" fmla="*/ 2038668 w 5407382"/>
                    <a:gd name="connsiteY2" fmla="*/ 2484252 h 2764778"/>
                    <a:gd name="connsiteX3" fmla="*/ 0 w 5407382"/>
                    <a:gd name="connsiteY3" fmla="*/ 2764605 h 2764778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397108 w 5397108"/>
                    <a:gd name="connsiteY0" fmla="*/ 0 h 2702098"/>
                    <a:gd name="connsiteX1" fmla="*/ 3076257 w 5397108"/>
                    <a:gd name="connsiteY1" fmla="*/ 1628775 h 2702098"/>
                    <a:gd name="connsiteX2" fmla="*/ 2038668 w 5397108"/>
                    <a:gd name="connsiteY2" fmla="*/ 2421572 h 2702098"/>
                    <a:gd name="connsiteX3" fmla="*/ 0 w 5397108"/>
                    <a:gd name="connsiteY3" fmla="*/ 2701925 h 2702098"/>
                    <a:gd name="connsiteX0" fmla="*/ 5397108 w 5397108"/>
                    <a:gd name="connsiteY0" fmla="*/ 0 h 2702246"/>
                    <a:gd name="connsiteX1" fmla="*/ 3209821 w 5397108"/>
                    <a:gd name="connsiteY1" fmla="*/ 1310277 h 2702246"/>
                    <a:gd name="connsiteX2" fmla="*/ 2038668 w 5397108"/>
                    <a:gd name="connsiteY2" fmla="*/ 2421572 h 2702246"/>
                    <a:gd name="connsiteX3" fmla="*/ 0 w 5397108"/>
                    <a:gd name="connsiteY3" fmla="*/ 2701925 h 2702246"/>
                    <a:gd name="connsiteX0" fmla="*/ 5397108 w 5397108"/>
                    <a:gd name="connsiteY0" fmla="*/ 0 h 2702487"/>
                    <a:gd name="connsiteX1" fmla="*/ 2839951 w 5397108"/>
                    <a:gd name="connsiteY1" fmla="*/ 1135617 h 2702487"/>
                    <a:gd name="connsiteX2" fmla="*/ 2038668 w 5397108"/>
                    <a:gd name="connsiteY2" fmla="*/ 2421572 h 2702487"/>
                    <a:gd name="connsiteX3" fmla="*/ 0 w 5397108"/>
                    <a:gd name="connsiteY3" fmla="*/ 2701925 h 2702487"/>
                    <a:gd name="connsiteX0" fmla="*/ 5397108 w 5397108"/>
                    <a:gd name="connsiteY0" fmla="*/ 0 h 2701947"/>
                    <a:gd name="connsiteX1" fmla="*/ 2839951 w 5397108"/>
                    <a:gd name="connsiteY1" fmla="*/ 1135617 h 2701947"/>
                    <a:gd name="connsiteX2" fmla="*/ 1771540 w 5397108"/>
                    <a:gd name="connsiteY2" fmla="*/ 1579091 h 2701947"/>
                    <a:gd name="connsiteX3" fmla="*/ 0 w 5397108"/>
                    <a:gd name="connsiteY3" fmla="*/ 2701925 h 2701947"/>
                    <a:gd name="connsiteX0" fmla="*/ 5140254 w 5140254"/>
                    <a:gd name="connsiteY0" fmla="*/ 0 h 1579166"/>
                    <a:gd name="connsiteX1" fmla="*/ 2583097 w 5140254"/>
                    <a:gd name="connsiteY1" fmla="*/ 1135617 h 1579166"/>
                    <a:gd name="connsiteX2" fmla="*/ 1514686 w 5140254"/>
                    <a:gd name="connsiteY2" fmla="*/ 1579091 h 1579166"/>
                    <a:gd name="connsiteX3" fmla="*/ 0 w 5140254"/>
                    <a:gd name="connsiteY3" fmla="*/ 1109431 h 1579166"/>
                    <a:gd name="connsiteX0" fmla="*/ 5140254 w 5140254"/>
                    <a:gd name="connsiteY0" fmla="*/ 0 h 1455965"/>
                    <a:gd name="connsiteX1" fmla="*/ 2583097 w 5140254"/>
                    <a:gd name="connsiteY1" fmla="*/ 1135617 h 1455965"/>
                    <a:gd name="connsiteX2" fmla="*/ 1381122 w 5140254"/>
                    <a:gd name="connsiteY2" fmla="*/ 1455801 h 1455965"/>
                    <a:gd name="connsiteX3" fmla="*/ 0 w 5140254"/>
                    <a:gd name="connsiteY3" fmla="*/ 1109431 h 1455965"/>
                    <a:gd name="connsiteX0" fmla="*/ 5140254 w 5140254"/>
                    <a:gd name="connsiteY0" fmla="*/ 0 h 1456735"/>
                    <a:gd name="connsiteX1" fmla="*/ 2583097 w 5140254"/>
                    <a:gd name="connsiteY1" fmla="*/ 1135617 h 1456735"/>
                    <a:gd name="connsiteX2" fmla="*/ 1381122 w 5140254"/>
                    <a:gd name="connsiteY2" fmla="*/ 1455801 h 1456735"/>
                    <a:gd name="connsiteX3" fmla="*/ 0 w 5140254"/>
                    <a:gd name="connsiteY3" fmla="*/ 1068334 h 1456735"/>
                    <a:gd name="connsiteX0" fmla="*/ 5571769 w 5571769"/>
                    <a:gd name="connsiteY0" fmla="*/ 0 h 1456735"/>
                    <a:gd name="connsiteX1" fmla="*/ 2583097 w 5571769"/>
                    <a:gd name="connsiteY1" fmla="*/ 1135617 h 1456735"/>
                    <a:gd name="connsiteX2" fmla="*/ 1381122 w 5571769"/>
                    <a:gd name="connsiteY2" fmla="*/ 1455801 h 1456735"/>
                    <a:gd name="connsiteX3" fmla="*/ 0 w 5571769"/>
                    <a:gd name="connsiteY3" fmla="*/ 1068334 h 1456735"/>
                    <a:gd name="connsiteX0" fmla="*/ 5571769 w 5571769"/>
                    <a:gd name="connsiteY0" fmla="*/ 0 h 1458225"/>
                    <a:gd name="connsiteX1" fmla="*/ 3045434 w 5571769"/>
                    <a:gd name="connsiteY1" fmla="*/ 1166439 h 1458225"/>
                    <a:gd name="connsiteX2" fmla="*/ 1381122 w 5571769"/>
                    <a:gd name="connsiteY2" fmla="*/ 1455801 h 1458225"/>
                    <a:gd name="connsiteX3" fmla="*/ 0 w 5571769"/>
                    <a:gd name="connsiteY3" fmla="*/ 1068334 h 1458225"/>
                    <a:gd name="connsiteX0" fmla="*/ 5818349 w 5818349"/>
                    <a:gd name="connsiteY0" fmla="*/ 0 h 1475688"/>
                    <a:gd name="connsiteX1" fmla="*/ 3292014 w 5818349"/>
                    <a:gd name="connsiteY1" fmla="*/ 1166439 h 1475688"/>
                    <a:gd name="connsiteX2" fmla="*/ 1627702 w 5818349"/>
                    <a:gd name="connsiteY2" fmla="*/ 1455801 h 1475688"/>
                    <a:gd name="connsiteX3" fmla="*/ 0 w 5818349"/>
                    <a:gd name="connsiteY3" fmla="*/ 749835 h 1475688"/>
                    <a:gd name="connsiteX0" fmla="*/ 5818349 w 5818349"/>
                    <a:gd name="connsiteY0" fmla="*/ 0 h 1385995"/>
                    <a:gd name="connsiteX1" fmla="*/ 3292014 w 5818349"/>
                    <a:gd name="connsiteY1" fmla="*/ 1166439 h 1385995"/>
                    <a:gd name="connsiteX2" fmla="*/ 1576332 w 5818349"/>
                    <a:gd name="connsiteY2" fmla="*/ 1353059 h 1385995"/>
                    <a:gd name="connsiteX3" fmla="*/ 0 w 5818349"/>
                    <a:gd name="connsiteY3" fmla="*/ 749835 h 1385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8349" h="1385995">
                      <a:moveTo>
                        <a:pt x="5818349" y="0"/>
                      </a:moveTo>
                      <a:cubicBezTo>
                        <a:pt x="4467925" y="59562"/>
                        <a:pt x="3999017" y="940929"/>
                        <a:pt x="3292014" y="1166439"/>
                      </a:cubicBezTo>
                      <a:cubicBezTo>
                        <a:pt x="2585011" y="1391949"/>
                        <a:pt x="2125001" y="1422493"/>
                        <a:pt x="1576332" y="1353059"/>
                      </a:cubicBezTo>
                      <a:cubicBezTo>
                        <a:pt x="1027663" y="1283625"/>
                        <a:pt x="271780" y="754915"/>
                        <a:pt x="0" y="749835"/>
                      </a:cubicBezTo>
                    </a:path>
                  </a:pathLst>
                </a:custGeom>
                <a:noFill/>
                <a:ln>
                  <a:solidFill>
                    <a:srgbClr val="1B9E7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 flipH="1">
                  <a:off x="6026698" y="3999083"/>
                  <a:ext cx="4852579" cy="984173"/>
                </a:xfrm>
                <a:custGeom>
                  <a:avLst/>
                  <a:gdLst>
                    <a:gd name="connsiteX0" fmla="*/ 4762500 w 4762500"/>
                    <a:gd name="connsiteY0" fmla="*/ 59345 h 405010"/>
                    <a:gd name="connsiteX1" fmla="*/ 2179320 w 4762500"/>
                    <a:gd name="connsiteY1" fmla="*/ 21245 h 405010"/>
                    <a:gd name="connsiteX2" fmla="*/ 906780 w 4762500"/>
                    <a:gd name="connsiteY2" fmla="*/ 348905 h 405010"/>
                    <a:gd name="connsiteX3" fmla="*/ 0 w 4762500"/>
                    <a:gd name="connsiteY3" fmla="*/ 402245 h 405010"/>
                    <a:gd name="connsiteX0" fmla="*/ 4762500 w 4762500"/>
                    <a:gd name="connsiteY0" fmla="*/ 14619 h 358581"/>
                    <a:gd name="connsiteX1" fmla="*/ 2245995 w 4762500"/>
                    <a:gd name="connsiteY1" fmla="*/ 81294 h 358581"/>
                    <a:gd name="connsiteX2" fmla="*/ 906780 w 4762500"/>
                    <a:gd name="connsiteY2" fmla="*/ 304179 h 358581"/>
                    <a:gd name="connsiteX3" fmla="*/ 0 w 4762500"/>
                    <a:gd name="connsiteY3" fmla="*/ 357519 h 358581"/>
                    <a:gd name="connsiteX0" fmla="*/ 5486400 w 5486400"/>
                    <a:gd name="connsiteY0" fmla="*/ 14619 h 524331"/>
                    <a:gd name="connsiteX1" fmla="*/ 2969895 w 5486400"/>
                    <a:gd name="connsiteY1" fmla="*/ 81294 h 524331"/>
                    <a:gd name="connsiteX2" fmla="*/ 1630680 w 5486400"/>
                    <a:gd name="connsiteY2" fmla="*/ 304179 h 524331"/>
                    <a:gd name="connsiteX3" fmla="*/ 0 w 5486400"/>
                    <a:gd name="connsiteY3" fmla="*/ 524207 h 524331"/>
                    <a:gd name="connsiteX0" fmla="*/ 5486400 w 5486400"/>
                    <a:gd name="connsiteY0" fmla="*/ 18567 h 530176"/>
                    <a:gd name="connsiteX1" fmla="*/ 2969895 w 5486400"/>
                    <a:gd name="connsiteY1" fmla="*/ 85242 h 530176"/>
                    <a:gd name="connsiteX2" fmla="*/ 1616393 w 5486400"/>
                    <a:gd name="connsiteY2" fmla="*/ 460527 h 530176"/>
                    <a:gd name="connsiteX3" fmla="*/ 0 w 5486400"/>
                    <a:gd name="connsiteY3" fmla="*/ 528155 h 530176"/>
                    <a:gd name="connsiteX0" fmla="*/ 5486400 w 5486400"/>
                    <a:gd name="connsiteY0" fmla="*/ 18862 h 532095"/>
                    <a:gd name="connsiteX1" fmla="*/ 2969895 w 5486400"/>
                    <a:gd name="connsiteY1" fmla="*/ 85537 h 532095"/>
                    <a:gd name="connsiteX2" fmla="*/ 1587818 w 5486400"/>
                    <a:gd name="connsiteY2" fmla="*/ 470347 h 532095"/>
                    <a:gd name="connsiteX3" fmla="*/ 0 w 5486400"/>
                    <a:gd name="connsiteY3" fmla="*/ 528450 h 532095"/>
                    <a:gd name="connsiteX0" fmla="*/ 5486400 w 5486400"/>
                    <a:gd name="connsiteY0" fmla="*/ 8352 h 519371"/>
                    <a:gd name="connsiteX1" fmla="*/ 2574607 w 5486400"/>
                    <a:gd name="connsiteY1" fmla="*/ 175040 h 519371"/>
                    <a:gd name="connsiteX2" fmla="*/ 1587818 w 5486400"/>
                    <a:gd name="connsiteY2" fmla="*/ 459837 h 519371"/>
                    <a:gd name="connsiteX3" fmla="*/ 0 w 5486400"/>
                    <a:gd name="connsiteY3" fmla="*/ 517940 h 519371"/>
                    <a:gd name="connsiteX0" fmla="*/ 5191125 w 5191125"/>
                    <a:gd name="connsiteY0" fmla="*/ 49784 h 365540"/>
                    <a:gd name="connsiteX1" fmla="*/ 2574607 w 5191125"/>
                    <a:gd name="connsiteY1" fmla="*/ 21209 h 365540"/>
                    <a:gd name="connsiteX2" fmla="*/ 1587818 w 5191125"/>
                    <a:gd name="connsiteY2" fmla="*/ 306006 h 365540"/>
                    <a:gd name="connsiteX3" fmla="*/ 0 w 5191125"/>
                    <a:gd name="connsiteY3" fmla="*/ 364109 h 365540"/>
                    <a:gd name="connsiteX0" fmla="*/ 5191125 w 5191125"/>
                    <a:gd name="connsiteY0" fmla="*/ 1946 h 694010"/>
                    <a:gd name="connsiteX1" fmla="*/ 2752407 w 5191125"/>
                    <a:gd name="connsiteY1" fmla="*/ 690921 h 694010"/>
                    <a:gd name="connsiteX2" fmla="*/ 1587818 w 5191125"/>
                    <a:gd name="connsiteY2" fmla="*/ 258168 h 694010"/>
                    <a:gd name="connsiteX3" fmla="*/ 0 w 5191125"/>
                    <a:gd name="connsiteY3" fmla="*/ 316271 h 694010"/>
                    <a:gd name="connsiteX0" fmla="*/ 5191125 w 5191125"/>
                    <a:gd name="connsiteY0" fmla="*/ 2723 h 1514225"/>
                    <a:gd name="connsiteX1" fmla="*/ 2752407 w 5191125"/>
                    <a:gd name="connsiteY1" fmla="*/ 691698 h 1514225"/>
                    <a:gd name="connsiteX2" fmla="*/ 1714818 w 5191125"/>
                    <a:gd name="connsiteY2" fmla="*/ 1509895 h 1514225"/>
                    <a:gd name="connsiteX3" fmla="*/ 0 w 5191125"/>
                    <a:gd name="connsiteY3" fmla="*/ 317048 h 1514225"/>
                    <a:gd name="connsiteX0" fmla="*/ 5514975 w 5514975"/>
                    <a:gd name="connsiteY0" fmla="*/ 2723 h 1790428"/>
                    <a:gd name="connsiteX1" fmla="*/ 3076257 w 5514975"/>
                    <a:gd name="connsiteY1" fmla="*/ 691698 h 1790428"/>
                    <a:gd name="connsiteX2" fmla="*/ 2038668 w 5514975"/>
                    <a:gd name="connsiteY2" fmla="*/ 1509895 h 1790428"/>
                    <a:gd name="connsiteX3" fmla="*/ 0 w 5514975"/>
                    <a:gd name="connsiteY3" fmla="*/ 1790248 h 1790428"/>
                    <a:gd name="connsiteX0" fmla="*/ 5514975 w 5514975"/>
                    <a:gd name="connsiteY0" fmla="*/ 2596 h 1790294"/>
                    <a:gd name="connsiteX1" fmla="*/ 3076257 w 5514975"/>
                    <a:gd name="connsiteY1" fmla="*/ 716971 h 1790294"/>
                    <a:gd name="connsiteX2" fmla="*/ 2038668 w 5514975"/>
                    <a:gd name="connsiteY2" fmla="*/ 1509768 h 1790294"/>
                    <a:gd name="connsiteX3" fmla="*/ 0 w 5514975"/>
                    <a:gd name="connsiteY3" fmla="*/ 1790121 h 1790294"/>
                    <a:gd name="connsiteX0" fmla="*/ 5489575 w 5489575"/>
                    <a:gd name="connsiteY0" fmla="*/ 2596 h 1790294"/>
                    <a:gd name="connsiteX1" fmla="*/ 3076257 w 5489575"/>
                    <a:gd name="connsiteY1" fmla="*/ 716971 h 1790294"/>
                    <a:gd name="connsiteX2" fmla="*/ 2038668 w 5489575"/>
                    <a:gd name="connsiteY2" fmla="*/ 1509768 h 1790294"/>
                    <a:gd name="connsiteX3" fmla="*/ 0 w 5489575"/>
                    <a:gd name="connsiteY3" fmla="*/ 1790121 h 1790294"/>
                    <a:gd name="connsiteX0" fmla="*/ 5407382 w 5407382"/>
                    <a:gd name="connsiteY0" fmla="*/ 1035 h 2764778"/>
                    <a:gd name="connsiteX1" fmla="*/ 3076257 w 5407382"/>
                    <a:gd name="connsiteY1" fmla="*/ 1691455 h 2764778"/>
                    <a:gd name="connsiteX2" fmla="*/ 2038668 w 5407382"/>
                    <a:gd name="connsiteY2" fmla="*/ 2484252 h 2764778"/>
                    <a:gd name="connsiteX3" fmla="*/ 0 w 5407382"/>
                    <a:gd name="connsiteY3" fmla="*/ 2764605 h 2764778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397108 w 5397108"/>
                    <a:gd name="connsiteY0" fmla="*/ 0 h 2702098"/>
                    <a:gd name="connsiteX1" fmla="*/ 3076257 w 5397108"/>
                    <a:gd name="connsiteY1" fmla="*/ 1628775 h 2702098"/>
                    <a:gd name="connsiteX2" fmla="*/ 2038668 w 5397108"/>
                    <a:gd name="connsiteY2" fmla="*/ 2421572 h 2702098"/>
                    <a:gd name="connsiteX3" fmla="*/ 0 w 5397108"/>
                    <a:gd name="connsiteY3" fmla="*/ 2701925 h 2702098"/>
                    <a:gd name="connsiteX0" fmla="*/ 5397108 w 5397108"/>
                    <a:gd name="connsiteY0" fmla="*/ 0 h 2702246"/>
                    <a:gd name="connsiteX1" fmla="*/ 3209821 w 5397108"/>
                    <a:gd name="connsiteY1" fmla="*/ 1310277 h 2702246"/>
                    <a:gd name="connsiteX2" fmla="*/ 2038668 w 5397108"/>
                    <a:gd name="connsiteY2" fmla="*/ 2421572 h 2702246"/>
                    <a:gd name="connsiteX3" fmla="*/ 0 w 5397108"/>
                    <a:gd name="connsiteY3" fmla="*/ 2701925 h 2702246"/>
                    <a:gd name="connsiteX0" fmla="*/ 5397108 w 5397108"/>
                    <a:gd name="connsiteY0" fmla="*/ 0 h 2702487"/>
                    <a:gd name="connsiteX1" fmla="*/ 2839951 w 5397108"/>
                    <a:gd name="connsiteY1" fmla="*/ 1135617 h 2702487"/>
                    <a:gd name="connsiteX2" fmla="*/ 2038668 w 5397108"/>
                    <a:gd name="connsiteY2" fmla="*/ 2421572 h 2702487"/>
                    <a:gd name="connsiteX3" fmla="*/ 0 w 5397108"/>
                    <a:gd name="connsiteY3" fmla="*/ 2701925 h 2702487"/>
                    <a:gd name="connsiteX0" fmla="*/ 5397108 w 5397108"/>
                    <a:gd name="connsiteY0" fmla="*/ 0 h 2701947"/>
                    <a:gd name="connsiteX1" fmla="*/ 2839951 w 5397108"/>
                    <a:gd name="connsiteY1" fmla="*/ 1135617 h 2701947"/>
                    <a:gd name="connsiteX2" fmla="*/ 1771540 w 5397108"/>
                    <a:gd name="connsiteY2" fmla="*/ 1579091 h 2701947"/>
                    <a:gd name="connsiteX3" fmla="*/ 0 w 5397108"/>
                    <a:gd name="connsiteY3" fmla="*/ 2701925 h 2701947"/>
                    <a:gd name="connsiteX0" fmla="*/ 5140254 w 5140254"/>
                    <a:gd name="connsiteY0" fmla="*/ 0 h 1579166"/>
                    <a:gd name="connsiteX1" fmla="*/ 2583097 w 5140254"/>
                    <a:gd name="connsiteY1" fmla="*/ 1135617 h 1579166"/>
                    <a:gd name="connsiteX2" fmla="*/ 1514686 w 5140254"/>
                    <a:gd name="connsiteY2" fmla="*/ 1579091 h 1579166"/>
                    <a:gd name="connsiteX3" fmla="*/ 0 w 5140254"/>
                    <a:gd name="connsiteY3" fmla="*/ 1109431 h 1579166"/>
                    <a:gd name="connsiteX0" fmla="*/ 5140254 w 5140254"/>
                    <a:gd name="connsiteY0" fmla="*/ 0 h 1455965"/>
                    <a:gd name="connsiteX1" fmla="*/ 2583097 w 5140254"/>
                    <a:gd name="connsiteY1" fmla="*/ 1135617 h 1455965"/>
                    <a:gd name="connsiteX2" fmla="*/ 1381122 w 5140254"/>
                    <a:gd name="connsiteY2" fmla="*/ 1455801 h 1455965"/>
                    <a:gd name="connsiteX3" fmla="*/ 0 w 5140254"/>
                    <a:gd name="connsiteY3" fmla="*/ 1109431 h 1455965"/>
                    <a:gd name="connsiteX0" fmla="*/ 5140254 w 5140254"/>
                    <a:gd name="connsiteY0" fmla="*/ 0 h 1456735"/>
                    <a:gd name="connsiteX1" fmla="*/ 2583097 w 5140254"/>
                    <a:gd name="connsiteY1" fmla="*/ 1135617 h 1456735"/>
                    <a:gd name="connsiteX2" fmla="*/ 1381122 w 5140254"/>
                    <a:gd name="connsiteY2" fmla="*/ 1455801 h 1456735"/>
                    <a:gd name="connsiteX3" fmla="*/ 0 w 5140254"/>
                    <a:gd name="connsiteY3" fmla="*/ 1068334 h 1456735"/>
                    <a:gd name="connsiteX0" fmla="*/ 5571769 w 5571769"/>
                    <a:gd name="connsiteY0" fmla="*/ 0 h 1456735"/>
                    <a:gd name="connsiteX1" fmla="*/ 2583097 w 5571769"/>
                    <a:gd name="connsiteY1" fmla="*/ 1135617 h 1456735"/>
                    <a:gd name="connsiteX2" fmla="*/ 1381122 w 5571769"/>
                    <a:gd name="connsiteY2" fmla="*/ 1455801 h 1456735"/>
                    <a:gd name="connsiteX3" fmla="*/ 0 w 5571769"/>
                    <a:gd name="connsiteY3" fmla="*/ 1068334 h 1456735"/>
                    <a:gd name="connsiteX0" fmla="*/ 5571769 w 5571769"/>
                    <a:gd name="connsiteY0" fmla="*/ 0 h 1458225"/>
                    <a:gd name="connsiteX1" fmla="*/ 3045434 w 5571769"/>
                    <a:gd name="connsiteY1" fmla="*/ 1166439 h 1458225"/>
                    <a:gd name="connsiteX2" fmla="*/ 1381122 w 5571769"/>
                    <a:gd name="connsiteY2" fmla="*/ 1455801 h 1458225"/>
                    <a:gd name="connsiteX3" fmla="*/ 0 w 5571769"/>
                    <a:gd name="connsiteY3" fmla="*/ 1068334 h 1458225"/>
                    <a:gd name="connsiteX0" fmla="*/ 5818349 w 5818349"/>
                    <a:gd name="connsiteY0" fmla="*/ 0 h 1475688"/>
                    <a:gd name="connsiteX1" fmla="*/ 3292014 w 5818349"/>
                    <a:gd name="connsiteY1" fmla="*/ 1166439 h 1475688"/>
                    <a:gd name="connsiteX2" fmla="*/ 1627702 w 5818349"/>
                    <a:gd name="connsiteY2" fmla="*/ 1455801 h 1475688"/>
                    <a:gd name="connsiteX3" fmla="*/ 0 w 5818349"/>
                    <a:gd name="connsiteY3" fmla="*/ 749835 h 1475688"/>
                    <a:gd name="connsiteX0" fmla="*/ 5818349 w 5818349"/>
                    <a:gd name="connsiteY0" fmla="*/ 0 h 1385995"/>
                    <a:gd name="connsiteX1" fmla="*/ 3292014 w 5818349"/>
                    <a:gd name="connsiteY1" fmla="*/ 1166439 h 1385995"/>
                    <a:gd name="connsiteX2" fmla="*/ 1576332 w 5818349"/>
                    <a:gd name="connsiteY2" fmla="*/ 1353059 h 1385995"/>
                    <a:gd name="connsiteX3" fmla="*/ 0 w 5818349"/>
                    <a:gd name="connsiteY3" fmla="*/ 749835 h 1385995"/>
                    <a:gd name="connsiteX0" fmla="*/ 4996417 w 4996417"/>
                    <a:gd name="connsiteY0" fmla="*/ 0 h 1027514"/>
                    <a:gd name="connsiteX1" fmla="*/ 3292014 w 4996417"/>
                    <a:gd name="connsiteY1" fmla="*/ 817118 h 1027514"/>
                    <a:gd name="connsiteX2" fmla="*/ 1576332 w 4996417"/>
                    <a:gd name="connsiteY2" fmla="*/ 1003738 h 1027514"/>
                    <a:gd name="connsiteX3" fmla="*/ 0 w 4996417"/>
                    <a:gd name="connsiteY3" fmla="*/ 400514 h 1027514"/>
                    <a:gd name="connsiteX0" fmla="*/ 4996417 w 4996417"/>
                    <a:gd name="connsiteY0" fmla="*/ 0 h 1034736"/>
                    <a:gd name="connsiteX1" fmla="*/ 3076256 w 4996417"/>
                    <a:gd name="connsiteY1" fmla="*/ 847940 h 1034736"/>
                    <a:gd name="connsiteX2" fmla="*/ 1576332 w 4996417"/>
                    <a:gd name="connsiteY2" fmla="*/ 1003738 h 1034736"/>
                    <a:gd name="connsiteX3" fmla="*/ 0 w 4996417"/>
                    <a:gd name="connsiteY3" fmla="*/ 400514 h 1034736"/>
                    <a:gd name="connsiteX0" fmla="*/ 4852579 w 4852579"/>
                    <a:gd name="connsiteY0" fmla="*/ 0 h 1025086"/>
                    <a:gd name="connsiteX1" fmla="*/ 2932418 w 4852579"/>
                    <a:gd name="connsiteY1" fmla="*/ 847940 h 1025086"/>
                    <a:gd name="connsiteX2" fmla="*/ 1432494 w 4852579"/>
                    <a:gd name="connsiteY2" fmla="*/ 1003738 h 1025086"/>
                    <a:gd name="connsiteX3" fmla="*/ 0 w 4852579"/>
                    <a:gd name="connsiteY3" fmla="*/ 534078 h 1025086"/>
                    <a:gd name="connsiteX0" fmla="*/ 4852579 w 4852579"/>
                    <a:gd name="connsiteY0" fmla="*/ 0 h 984173"/>
                    <a:gd name="connsiteX1" fmla="*/ 2932418 w 4852579"/>
                    <a:gd name="connsiteY1" fmla="*/ 847940 h 984173"/>
                    <a:gd name="connsiteX2" fmla="*/ 1463317 w 4852579"/>
                    <a:gd name="connsiteY2" fmla="*/ 952367 h 984173"/>
                    <a:gd name="connsiteX3" fmla="*/ 0 w 4852579"/>
                    <a:gd name="connsiteY3" fmla="*/ 534078 h 984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2579" h="984173">
                      <a:moveTo>
                        <a:pt x="4852579" y="0"/>
                      </a:moveTo>
                      <a:cubicBezTo>
                        <a:pt x="3502155" y="59562"/>
                        <a:pt x="3497295" y="689212"/>
                        <a:pt x="2932418" y="847940"/>
                      </a:cubicBezTo>
                      <a:cubicBezTo>
                        <a:pt x="2367541" y="1006668"/>
                        <a:pt x="1952053" y="1004677"/>
                        <a:pt x="1463317" y="952367"/>
                      </a:cubicBezTo>
                      <a:cubicBezTo>
                        <a:pt x="974581" y="900057"/>
                        <a:pt x="271780" y="539158"/>
                        <a:pt x="0" y="534078"/>
                      </a:cubicBezTo>
                    </a:path>
                  </a:pathLst>
                </a:custGeom>
                <a:noFill/>
                <a:ln>
                  <a:solidFill>
                    <a:srgbClr val="1B9E7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 88"/>
                <p:cNvSpPr/>
                <p:nvPr/>
              </p:nvSpPr>
              <p:spPr>
                <a:xfrm flipH="1">
                  <a:off x="5233876" y="4243951"/>
                  <a:ext cx="5242996" cy="861724"/>
                </a:xfrm>
                <a:custGeom>
                  <a:avLst/>
                  <a:gdLst>
                    <a:gd name="connsiteX0" fmla="*/ 4762500 w 4762500"/>
                    <a:gd name="connsiteY0" fmla="*/ 59345 h 405010"/>
                    <a:gd name="connsiteX1" fmla="*/ 2179320 w 4762500"/>
                    <a:gd name="connsiteY1" fmla="*/ 21245 h 405010"/>
                    <a:gd name="connsiteX2" fmla="*/ 906780 w 4762500"/>
                    <a:gd name="connsiteY2" fmla="*/ 348905 h 405010"/>
                    <a:gd name="connsiteX3" fmla="*/ 0 w 4762500"/>
                    <a:gd name="connsiteY3" fmla="*/ 402245 h 405010"/>
                    <a:gd name="connsiteX0" fmla="*/ 4762500 w 4762500"/>
                    <a:gd name="connsiteY0" fmla="*/ 14619 h 358581"/>
                    <a:gd name="connsiteX1" fmla="*/ 2245995 w 4762500"/>
                    <a:gd name="connsiteY1" fmla="*/ 81294 h 358581"/>
                    <a:gd name="connsiteX2" fmla="*/ 906780 w 4762500"/>
                    <a:gd name="connsiteY2" fmla="*/ 304179 h 358581"/>
                    <a:gd name="connsiteX3" fmla="*/ 0 w 4762500"/>
                    <a:gd name="connsiteY3" fmla="*/ 357519 h 358581"/>
                    <a:gd name="connsiteX0" fmla="*/ 5486400 w 5486400"/>
                    <a:gd name="connsiteY0" fmla="*/ 14619 h 524331"/>
                    <a:gd name="connsiteX1" fmla="*/ 2969895 w 5486400"/>
                    <a:gd name="connsiteY1" fmla="*/ 81294 h 524331"/>
                    <a:gd name="connsiteX2" fmla="*/ 1630680 w 5486400"/>
                    <a:gd name="connsiteY2" fmla="*/ 304179 h 524331"/>
                    <a:gd name="connsiteX3" fmla="*/ 0 w 5486400"/>
                    <a:gd name="connsiteY3" fmla="*/ 524207 h 524331"/>
                    <a:gd name="connsiteX0" fmla="*/ 5486400 w 5486400"/>
                    <a:gd name="connsiteY0" fmla="*/ 18567 h 530176"/>
                    <a:gd name="connsiteX1" fmla="*/ 2969895 w 5486400"/>
                    <a:gd name="connsiteY1" fmla="*/ 85242 h 530176"/>
                    <a:gd name="connsiteX2" fmla="*/ 1616393 w 5486400"/>
                    <a:gd name="connsiteY2" fmla="*/ 460527 h 530176"/>
                    <a:gd name="connsiteX3" fmla="*/ 0 w 5486400"/>
                    <a:gd name="connsiteY3" fmla="*/ 528155 h 530176"/>
                    <a:gd name="connsiteX0" fmla="*/ 5486400 w 5486400"/>
                    <a:gd name="connsiteY0" fmla="*/ 18862 h 532095"/>
                    <a:gd name="connsiteX1" fmla="*/ 2969895 w 5486400"/>
                    <a:gd name="connsiteY1" fmla="*/ 85537 h 532095"/>
                    <a:gd name="connsiteX2" fmla="*/ 1587818 w 5486400"/>
                    <a:gd name="connsiteY2" fmla="*/ 470347 h 532095"/>
                    <a:gd name="connsiteX3" fmla="*/ 0 w 5486400"/>
                    <a:gd name="connsiteY3" fmla="*/ 528450 h 532095"/>
                    <a:gd name="connsiteX0" fmla="*/ 5486400 w 5486400"/>
                    <a:gd name="connsiteY0" fmla="*/ 8352 h 519371"/>
                    <a:gd name="connsiteX1" fmla="*/ 2574607 w 5486400"/>
                    <a:gd name="connsiteY1" fmla="*/ 175040 h 519371"/>
                    <a:gd name="connsiteX2" fmla="*/ 1587818 w 5486400"/>
                    <a:gd name="connsiteY2" fmla="*/ 459837 h 519371"/>
                    <a:gd name="connsiteX3" fmla="*/ 0 w 5486400"/>
                    <a:gd name="connsiteY3" fmla="*/ 517940 h 519371"/>
                    <a:gd name="connsiteX0" fmla="*/ 5191125 w 5191125"/>
                    <a:gd name="connsiteY0" fmla="*/ 49784 h 365540"/>
                    <a:gd name="connsiteX1" fmla="*/ 2574607 w 5191125"/>
                    <a:gd name="connsiteY1" fmla="*/ 21209 h 365540"/>
                    <a:gd name="connsiteX2" fmla="*/ 1587818 w 5191125"/>
                    <a:gd name="connsiteY2" fmla="*/ 306006 h 365540"/>
                    <a:gd name="connsiteX3" fmla="*/ 0 w 5191125"/>
                    <a:gd name="connsiteY3" fmla="*/ 364109 h 365540"/>
                    <a:gd name="connsiteX0" fmla="*/ 5191125 w 5191125"/>
                    <a:gd name="connsiteY0" fmla="*/ 1946 h 694010"/>
                    <a:gd name="connsiteX1" fmla="*/ 2752407 w 5191125"/>
                    <a:gd name="connsiteY1" fmla="*/ 690921 h 694010"/>
                    <a:gd name="connsiteX2" fmla="*/ 1587818 w 5191125"/>
                    <a:gd name="connsiteY2" fmla="*/ 258168 h 694010"/>
                    <a:gd name="connsiteX3" fmla="*/ 0 w 5191125"/>
                    <a:gd name="connsiteY3" fmla="*/ 316271 h 694010"/>
                    <a:gd name="connsiteX0" fmla="*/ 5191125 w 5191125"/>
                    <a:gd name="connsiteY0" fmla="*/ 2723 h 1514225"/>
                    <a:gd name="connsiteX1" fmla="*/ 2752407 w 5191125"/>
                    <a:gd name="connsiteY1" fmla="*/ 691698 h 1514225"/>
                    <a:gd name="connsiteX2" fmla="*/ 1714818 w 5191125"/>
                    <a:gd name="connsiteY2" fmla="*/ 1509895 h 1514225"/>
                    <a:gd name="connsiteX3" fmla="*/ 0 w 5191125"/>
                    <a:gd name="connsiteY3" fmla="*/ 317048 h 1514225"/>
                    <a:gd name="connsiteX0" fmla="*/ 5514975 w 5514975"/>
                    <a:gd name="connsiteY0" fmla="*/ 2723 h 1790428"/>
                    <a:gd name="connsiteX1" fmla="*/ 3076257 w 5514975"/>
                    <a:gd name="connsiteY1" fmla="*/ 691698 h 1790428"/>
                    <a:gd name="connsiteX2" fmla="*/ 2038668 w 5514975"/>
                    <a:gd name="connsiteY2" fmla="*/ 1509895 h 1790428"/>
                    <a:gd name="connsiteX3" fmla="*/ 0 w 5514975"/>
                    <a:gd name="connsiteY3" fmla="*/ 1790248 h 1790428"/>
                    <a:gd name="connsiteX0" fmla="*/ 5514975 w 5514975"/>
                    <a:gd name="connsiteY0" fmla="*/ 2596 h 1790294"/>
                    <a:gd name="connsiteX1" fmla="*/ 3076257 w 5514975"/>
                    <a:gd name="connsiteY1" fmla="*/ 716971 h 1790294"/>
                    <a:gd name="connsiteX2" fmla="*/ 2038668 w 5514975"/>
                    <a:gd name="connsiteY2" fmla="*/ 1509768 h 1790294"/>
                    <a:gd name="connsiteX3" fmla="*/ 0 w 5514975"/>
                    <a:gd name="connsiteY3" fmla="*/ 1790121 h 1790294"/>
                    <a:gd name="connsiteX0" fmla="*/ 5489575 w 5489575"/>
                    <a:gd name="connsiteY0" fmla="*/ 2596 h 1790294"/>
                    <a:gd name="connsiteX1" fmla="*/ 3076257 w 5489575"/>
                    <a:gd name="connsiteY1" fmla="*/ 716971 h 1790294"/>
                    <a:gd name="connsiteX2" fmla="*/ 2038668 w 5489575"/>
                    <a:gd name="connsiteY2" fmla="*/ 1509768 h 1790294"/>
                    <a:gd name="connsiteX3" fmla="*/ 0 w 5489575"/>
                    <a:gd name="connsiteY3" fmla="*/ 1790121 h 1790294"/>
                    <a:gd name="connsiteX0" fmla="*/ 5407382 w 5407382"/>
                    <a:gd name="connsiteY0" fmla="*/ 1035 h 2764778"/>
                    <a:gd name="connsiteX1" fmla="*/ 3076257 w 5407382"/>
                    <a:gd name="connsiteY1" fmla="*/ 1691455 h 2764778"/>
                    <a:gd name="connsiteX2" fmla="*/ 2038668 w 5407382"/>
                    <a:gd name="connsiteY2" fmla="*/ 2484252 h 2764778"/>
                    <a:gd name="connsiteX3" fmla="*/ 0 w 5407382"/>
                    <a:gd name="connsiteY3" fmla="*/ 2764605 h 2764778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407382 w 5407382"/>
                    <a:gd name="connsiteY0" fmla="*/ 0 h 2763743"/>
                    <a:gd name="connsiteX1" fmla="*/ 3076257 w 5407382"/>
                    <a:gd name="connsiteY1" fmla="*/ 1690420 h 2763743"/>
                    <a:gd name="connsiteX2" fmla="*/ 2038668 w 5407382"/>
                    <a:gd name="connsiteY2" fmla="*/ 2483217 h 2763743"/>
                    <a:gd name="connsiteX3" fmla="*/ 0 w 5407382"/>
                    <a:gd name="connsiteY3" fmla="*/ 2763570 h 2763743"/>
                    <a:gd name="connsiteX0" fmla="*/ 5397108 w 5397108"/>
                    <a:gd name="connsiteY0" fmla="*/ 0 h 2702098"/>
                    <a:gd name="connsiteX1" fmla="*/ 3076257 w 5397108"/>
                    <a:gd name="connsiteY1" fmla="*/ 1628775 h 2702098"/>
                    <a:gd name="connsiteX2" fmla="*/ 2038668 w 5397108"/>
                    <a:gd name="connsiteY2" fmla="*/ 2421572 h 2702098"/>
                    <a:gd name="connsiteX3" fmla="*/ 0 w 5397108"/>
                    <a:gd name="connsiteY3" fmla="*/ 2701925 h 2702098"/>
                    <a:gd name="connsiteX0" fmla="*/ 5397108 w 5397108"/>
                    <a:gd name="connsiteY0" fmla="*/ 0 h 2702246"/>
                    <a:gd name="connsiteX1" fmla="*/ 3209821 w 5397108"/>
                    <a:gd name="connsiteY1" fmla="*/ 1310277 h 2702246"/>
                    <a:gd name="connsiteX2" fmla="*/ 2038668 w 5397108"/>
                    <a:gd name="connsiteY2" fmla="*/ 2421572 h 2702246"/>
                    <a:gd name="connsiteX3" fmla="*/ 0 w 5397108"/>
                    <a:gd name="connsiteY3" fmla="*/ 2701925 h 2702246"/>
                    <a:gd name="connsiteX0" fmla="*/ 5397108 w 5397108"/>
                    <a:gd name="connsiteY0" fmla="*/ 0 h 2702487"/>
                    <a:gd name="connsiteX1" fmla="*/ 2839951 w 5397108"/>
                    <a:gd name="connsiteY1" fmla="*/ 1135617 h 2702487"/>
                    <a:gd name="connsiteX2" fmla="*/ 2038668 w 5397108"/>
                    <a:gd name="connsiteY2" fmla="*/ 2421572 h 2702487"/>
                    <a:gd name="connsiteX3" fmla="*/ 0 w 5397108"/>
                    <a:gd name="connsiteY3" fmla="*/ 2701925 h 2702487"/>
                    <a:gd name="connsiteX0" fmla="*/ 5397108 w 5397108"/>
                    <a:gd name="connsiteY0" fmla="*/ 0 h 2701947"/>
                    <a:gd name="connsiteX1" fmla="*/ 2839951 w 5397108"/>
                    <a:gd name="connsiteY1" fmla="*/ 1135617 h 2701947"/>
                    <a:gd name="connsiteX2" fmla="*/ 1771540 w 5397108"/>
                    <a:gd name="connsiteY2" fmla="*/ 1579091 h 2701947"/>
                    <a:gd name="connsiteX3" fmla="*/ 0 w 5397108"/>
                    <a:gd name="connsiteY3" fmla="*/ 2701925 h 2701947"/>
                    <a:gd name="connsiteX0" fmla="*/ 5140254 w 5140254"/>
                    <a:gd name="connsiteY0" fmla="*/ 0 h 1579166"/>
                    <a:gd name="connsiteX1" fmla="*/ 2583097 w 5140254"/>
                    <a:gd name="connsiteY1" fmla="*/ 1135617 h 1579166"/>
                    <a:gd name="connsiteX2" fmla="*/ 1514686 w 5140254"/>
                    <a:gd name="connsiteY2" fmla="*/ 1579091 h 1579166"/>
                    <a:gd name="connsiteX3" fmla="*/ 0 w 5140254"/>
                    <a:gd name="connsiteY3" fmla="*/ 1109431 h 1579166"/>
                    <a:gd name="connsiteX0" fmla="*/ 5140254 w 5140254"/>
                    <a:gd name="connsiteY0" fmla="*/ 0 h 1455965"/>
                    <a:gd name="connsiteX1" fmla="*/ 2583097 w 5140254"/>
                    <a:gd name="connsiteY1" fmla="*/ 1135617 h 1455965"/>
                    <a:gd name="connsiteX2" fmla="*/ 1381122 w 5140254"/>
                    <a:gd name="connsiteY2" fmla="*/ 1455801 h 1455965"/>
                    <a:gd name="connsiteX3" fmla="*/ 0 w 5140254"/>
                    <a:gd name="connsiteY3" fmla="*/ 1109431 h 1455965"/>
                    <a:gd name="connsiteX0" fmla="*/ 5140254 w 5140254"/>
                    <a:gd name="connsiteY0" fmla="*/ 0 h 1456735"/>
                    <a:gd name="connsiteX1" fmla="*/ 2583097 w 5140254"/>
                    <a:gd name="connsiteY1" fmla="*/ 1135617 h 1456735"/>
                    <a:gd name="connsiteX2" fmla="*/ 1381122 w 5140254"/>
                    <a:gd name="connsiteY2" fmla="*/ 1455801 h 1456735"/>
                    <a:gd name="connsiteX3" fmla="*/ 0 w 5140254"/>
                    <a:gd name="connsiteY3" fmla="*/ 1068334 h 1456735"/>
                    <a:gd name="connsiteX0" fmla="*/ 5571769 w 5571769"/>
                    <a:gd name="connsiteY0" fmla="*/ 0 h 1456735"/>
                    <a:gd name="connsiteX1" fmla="*/ 2583097 w 5571769"/>
                    <a:gd name="connsiteY1" fmla="*/ 1135617 h 1456735"/>
                    <a:gd name="connsiteX2" fmla="*/ 1381122 w 5571769"/>
                    <a:gd name="connsiteY2" fmla="*/ 1455801 h 1456735"/>
                    <a:gd name="connsiteX3" fmla="*/ 0 w 5571769"/>
                    <a:gd name="connsiteY3" fmla="*/ 1068334 h 1456735"/>
                    <a:gd name="connsiteX0" fmla="*/ 5571769 w 5571769"/>
                    <a:gd name="connsiteY0" fmla="*/ 0 h 1458225"/>
                    <a:gd name="connsiteX1" fmla="*/ 3045434 w 5571769"/>
                    <a:gd name="connsiteY1" fmla="*/ 1166439 h 1458225"/>
                    <a:gd name="connsiteX2" fmla="*/ 1381122 w 5571769"/>
                    <a:gd name="connsiteY2" fmla="*/ 1455801 h 1458225"/>
                    <a:gd name="connsiteX3" fmla="*/ 0 w 5571769"/>
                    <a:gd name="connsiteY3" fmla="*/ 1068334 h 1458225"/>
                    <a:gd name="connsiteX0" fmla="*/ 5818349 w 5818349"/>
                    <a:gd name="connsiteY0" fmla="*/ 0 h 1475688"/>
                    <a:gd name="connsiteX1" fmla="*/ 3292014 w 5818349"/>
                    <a:gd name="connsiteY1" fmla="*/ 1166439 h 1475688"/>
                    <a:gd name="connsiteX2" fmla="*/ 1627702 w 5818349"/>
                    <a:gd name="connsiteY2" fmla="*/ 1455801 h 1475688"/>
                    <a:gd name="connsiteX3" fmla="*/ 0 w 5818349"/>
                    <a:gd name="connsiteY3" fmla="*/ 749835 h 1475688"/>
                    <a:gd name="connsiteX0" fmla="*/ 5818349 w 5818349"/>
                    <a:gd name="connsiteY0" fmla="*/ 0 h 1385995"/>
                    <a:gd name="connsiteX1" fmla="*/ 3292014 w 5818349"/>
                    <a:gd name="connsiteY1" fmla="*/ 1166439 h 1385995"/>
                    <a:gd name="connsiteX2" fmla="*/ 1576332 w 5818349"/>
                    <a:gd name="connsiteY2" fmla="*/ 1353059 h 1385995"/>
                    <a:gd name="connsiteX3" fmla="*/ 0 w 5818349"/>
                    <a:gd name="connsiteY3" fmla="*/ 749835 h 1385995"/>
                    <a:gd name="connsiteX0" fmla="*/ 4996417 w 4996417"/>
                    <a:gd name="connsiteY0" fmla="*/ 0 h 1027514"/>
                    <a:gd name="connsiteX1" fmla="*/ 3292014 w 4996417"/>
                    <a:gd name="connsiteY1" fmla="*/ 817118 h 1027514"/>
                    <a:gd name="connsiteX2" fmla="*/ 1576332 w 4996417"/>
                    <a:gd name="connsiteY2" fmla="*/ 1003738 h 1027514"/>
                    <a:gd name="connsiteX3" fmla="*/ 0 w 4996417"/>
                    <a:gd name="connsiteY3" fmla="*/ 400514 h 1027514"/>
                    <a:gd name="connsiteX0" fmla="*/ 4996417 w 4996417"/>
                    <a:gd name="connsiteY0" fmla="*/ 0 h 1034736"/>
                    <a:gd name="connsiteX1" fmla="*/ 3076256 w 4996417"/>
                    <a:gd name="connsiteY1" fmla="*/ 847940 h 1034736"/>
                    <a:gd name="connsiteX2" fmla="*/ 1576332 w 4996417"/>
                    <a:gd name="connsiteY2" fmla="*/ 1003738 h 1034736"/>
                    <a:gd name="connsiteX3" fmla="*/ 0 w 4996417"/>
                    <a:gd name="connsiteY3" fmla="*/ 400514 h 1034736"/>
                    <a:gd name="connsiteX0" fmla="*/ 4852579 w 4852579"/>
                    <a:gd name="connsiteY0" fmla="*/ 0 h 1025086"/>
                    <a:gd name="connsiteX1" fmla="*/ 2932418 w 4852579"/>
                    <a:gd name="connsiteY1" fmla="*/ 847940 h 1025086"/>
                    <a:gd name="connsiteX2" fmla="*/ 1432494 w 4852579"/>
                    <a:gd name="connsiteY2" fmla="*/ 1003738 h 1025086"/>
                    <a:gd name="connsiteX3" fmla="*/ 0 w 4852579"/>
                    <a:gd name="connsiteY3" fmla="*/ 534078 h 1025086"/>
                    <a:gd name="connsiteX0" fmla="*/ 4852579 w 4852579"/>
                    <a:gd name="connsiteY0" fmla="*/ 0 h 984173"/>
                    <a:gd name="connsiteX1" fmla="*/ 2932418 w 4852579"/>
                    <a:gd name="connsiteY1" fmla="*/ 847940 h 984173"/>
                    <a:gd name="connsiteX2" fmla="*/ 1463317 w 4852579"/>
                    <a:gd name="connsiteY2" fmla="*/ 952367 h 984173"/>
                    <a:gd name="connsiteX3" fmla="*/ 0 w 4852579"/>
                    <a:gd name="connsiteY3" fmla="*/ 534078 h 984173"/>
                    <a:gd name="connsiteX0" fmla="*/ 5797801 w 5797801"/>
                    <a:gd name="connsiteY0" fmla="*/ 0 h 887939"/>
                    <a:gd name="connsiteX1" fmla="*/ 2932418 w 5797801"/>
                    <a:gd name="connsiteY1" fmla="*/ 755473 h 887939"/>
                    <a:gd name="connsiteX2" fmla="*/ 1463317 w 5797801"/>
                    <a:gd name="connsiteY2" fmla="*/ 859900 h 887939"/>
                    <a:gd name="connsiteX3" fmla="*/ 0 w 5797801"/>
                    <a:gd name="connsiteY3" fmla="*/ 441611 h 887939"/>
                    <a:gd name="connsiteX0" fmla="*/ 5797801 w 5797801"/>
                    <a:gd name="connsiteY0" fmla="*/ 0 h 900194"/>
                    <a:gd name="connsiteX1" fmla="*/ 3518045 w 5797801"/>
                    <a:gd name="connsiteY1" fmla="*/ 786296 h 900194"/>
                    <a:gd name="connsiteX2" fmla="*/ 1463317 w 5797801"/>
                    <a:gd name="connsiteY2" fmla="*/ 859900 h 900194"/>
                    <a:gd name="connsiteX3" fmla="*/ 0 w 5797801"/>
                    <a:gd name="connsiteY3" fmla="*/ 441611 h 900194"/>
                    <a:gd name="connsiteX0" fmla="*/ 5797801 w 5797801"/>
                    <a:gd name="connsiteY0" fmla="*/ 0 h 864966"/>
                    <a:gd name="connsiteX1" fmla="*/ 3518045 w 5797801"/>
                    <a:gd name="connsiteY1" fmla="*/ 786296 h 864966"/>
                    <a:gd name="connsiteX2" fmla="*/ 1586607 w 5797801"/>
                    <a:gd name="connsiteY2" fmla="*/ 798255 h 864966"/>
                    <a:gd name="connsiteX3" fmla="*/ 0 w 5797801"/>
                    <a:gd name="connsiteY3" fmla="*/ 441611 h 864966"/>
                    <a:gd name="connsiteX0" fmla="*/ 5242996 w 5242996"/>
                    <a:gd name="connsiteY0" fmla="*/ 0 h 861724"/>
                    <a:gd name="connsiteX1" fmla="*/ 2963240 w 5242996"/>
                    <a:gd name="connsiteY1" fmla="*/ 786296 h 861724"/>
                    <a:gd name="connsiteX2" fmla="*/ 1031802 w 5242996"/>
                    <a:gd name="connsiteY2" fmla="*/ 798255 h 861724"/>
                    <a:gd name="connsiteX3" fmla="*/ 0 w 5242996"/>
                    <a:gd name="connsiteY3" fmla="*/ 503256 h 861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42996" h="861724">
                      <a:moveTo>
                        <a:pt x="5242996" y="0"/>
                      </a:moveTo>
                      <a:cubicBezTo>
                        <a:pt x="3892572" y="59562"/>
                        <a:pt x="3665106" y="653254"/>
                        <a:pt x="2963240" y="786296"/>
                      </a:cubicBezTo>
                      <a:cubicBezTo>
                        <a:pt x="2261374" y="919338"/>
                        <a:pt x="1525675" y="845428"/>
                        <a:pt x="1031802" y="798255"/>
                      </a:cubicBezTo>
                      <a:cubicBezTo>
                        <a:pt x="537929" y="751082"/>
                        <a:pt x="271780" y="508336"/>
                        <a:pt x="0" y="503256"/>
                      </a:cubicBezTo>
                    </a:path>
                  </a:pathLst>
                </a:custGeom>
                <a:noFill/>
                <a:ln>
                  <a:solidFill>
                    <a:srgbClr val="1B9E7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 89"/>
                <p:cNvSpPr/>
                <p:nvPr/>
              </p:nvSpPr>
              <p:spPr>
                <a:xfrm>
                  <a:off x="5707380" y="3140143"/>
                  <a:ext cx="5129212" cy="545369"/>
                </a:xfrm>
                <a:custGeom>
                  <a:avLst/>
                  <a:gdLst>
                    <a:gd name="connsiteX0" fmla="*/ 4762500 w 4762500"/>
                    <a:gd name="connsiteY0" fmla="*/ 59345 h 405010"/>
                    <a:gd name="connsiteX1" fmla="*/ 2179320 w 4762500"/>
                    <a:gd name="connsiteY1" fmla="*/ 21245 h 405010"/>
                    <a:gd name="connsiteX2" fmla="*/ 906780 w 4762500"/>
                    <a:gd name="connsiteY2" fmla="*/ 348905 h 405010"/>
                    <a:gd name="connsiteX3" fmla="*/ 0 w 4762500"/>
                    <a:gd name="connsiteY3" fmla="*/ 402245 h 405010"/>
                    <a:gd name="connsiteX0" fmla="*/ 4762500 w 4762500"/>
                    <a:gd name="connsiteY0" fmla="*/ 116789 h 464741"/>
                    <a:gd name="connsiteX1" fmla="*/ 2607945 w 4762500"/>
                    <a:gd name="connsiteY1" fmla="*/ 12014 h 464741"/>
                    <a:gd name="connsiteX2" fmla="*/ 906780 w 4762500"/>
                    <a:gd name="connsiteY2" fmla="*/ 406349 h 464741"/>
                    <a:gd name="connsiteX3" fmla="*/ 0 w 4762500"/>
                    <a:gd name="connsiteY3" fmla="*/ 459689 h 464741"/>
                    <a:gd name="connsiteX0" fmla="*/ 4762500 w 4762500"/>
                    <a:gd name="connsiteY0" fmla="*/ 105183 h 453135"/>
                    <a:gd name="connsiteX1" fmla="*/ 2607945 w 4762500"/>
                    <a:gd name="connsiteY1" fmla="*/ 408 h 453135"/>
                    <a:gd name="connsiteX2" fmla="*/ 906780 w 4762500"/>
                    <a:gd name="connsiteY2" fmla="*/ 394743 h 453135"/>
                    <a:gd name="connsiteX3" fmla="*/ 0 w 4762500"/>
                    <a:gd name="connsiteY3" fmla="*/ 448083 h 453135"/>
                    <a:gd name="connsiteX0" fmla="*/ 5129212 w 5129212"/>
                    <a:gd name="connsiteY0" fmla="*/ 16768 h 550457"/>
                    <a:gd name="connsiteX1" fmla="*/ 2607945 w 5129212"/>
                    <a:gd name="connsiteY1" fmla="*/ 97730 h 550457"/>
                    <a:gd name="connsiteX2" fmla="*/ 906780 w 5129212"/>
                    <a:gd name="connsiteY2" fmla="*/ 492065 h 550457"/>
                    <a:gd name="connsiteX3" fmla="*/ 0 w 5129212"/>
                    <a:gd name="connsiteY3" fmla="*/ 545405 h 550457"/>
                    <a:gd name="connsiteX0" fmla="*/ 5129212 w 5129212"/>
                    <a:gd name="connsiteY0" fmla="*/ 11680 h 545369"/>
                    <a:gd name="connsiteX1" fmla="*/ 2607945 w 5129212"/>
                    <a:gd name="connsiteY1" fmla="*/ 92642 h 545369"/>
                    <a:gd name="connsiteX2" fmla="*/ 906780 w 5129212"/>
                    <a:gd name="connsiteY2" fmla="*/ 486977 h 545369"/>
                    <a:gd name="connsiteX3" fmla="*/ 0 w 5129212"/>
                    <a:gd name="connsiteY3" fmla="*/ 540317 h 545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29212" h="545369">
                      <a:moveTo>
                        <a:pt x="5129212" y="11680"/>
                      </a:moveTo>
                      <a:cubicBezTo>
                        <a:pt x="4158932" y="-31500"/>
                        <a:pt x="3392645" y="56288"/>
                        <a:pt x="2607945" y="92642"/>
                      </a:cubicBezTo>
                      <a:cubicBezTo>
                        <a:pt x="1823245" y="128996"/>
                        <a:pt x="1341437" y="412365"/>
                        <a:pt x="906780" y="486977"/>
                      </a:cubicBezTo>
                      <a:cubicBezTo>
                        <a:pt x="472123" y="561589"/>
                        <a:pt x="271780" y="545397"/>
                        <a:pt x="0" y="540317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Freeform 90"/>
                <p:cNvSpPr/>
                <p:nvPr/>
              </p:nvSpPr>
              <p:spPr>
                <a:xfrm>
                  <a:off x="5334238" y="3301414"/>
                  <a:ext cx="5191125" cy="365540"/>
                </a:xfrm>
                <a:custGeom>
                  <a:avLst/>
                  <a:gdLst>
                    <a:gd name="connsiteX0" fmla="*/ 4762500 w 4762500"/>
                    <a:gd name="connsiteY0" fmla="*/ 59345 h 405010"/>
                    <a:gd name="connsiteX1" fmla="*/ 2179320 w 4762500"/>
                    <a:gd name="connsiteY1" fmla="*/ 21245 h 405010"/>
                    <a:gd name="connsiteX2" fmla="*/ 906780 w 4762500"/>
                    <a:gd name="connsiteY2" fmla="*/ 348905 h 405010"/>
                    <a:gd name="connsiteX3" fmla="*/ 0 w 4762500"/>
                    <a:gd name="connsiteY3" fmla="*/ 402245 h 405010"/>
                    <a:gd name="connsiteX0" fmla="*/ 4762500 w 4762500"/>
                    <a:gd name="connsiteY0" fmla="*/ 14619 h 358581"/>
                    <a:gd name="connsiteX1" fmla="*/ 2245995 w 4762500"/>
                    <a:gd name="connsiteY1" fmla="*/ 81294 h 358581"/>
                    <a:gd name="connsiteX2" fmla="*/ 906780 w 4762500"/>
                    <a:gd name="connsiteY2" fmla="*/ 304179 h 358581"/>
                    <a:gd name="connsiteX3" fmla="*/ 0 w 4762500"/>
                    <a:gd name="connsiteY3" fmla="*/ 357519 h 358581"/>
                    <a:gd name="connsiteX0" fmla="*/ 5486400 w 5486400"/>
                    <a:gd name="connsiteY0" fmla="*/ 14619 h 524331"/>
                    <a:gd name="connsiteX1" fmla="*/ 2969895 w 5486400"/>
                    <a:gd name="connsiteY1" fmla="*/ 81294 h 524331"/>
                    <a:gd name="connsiteX2" fmla="*/ 1630680 w 5486400"/>
                    <a:gd name="connsiteY2" fmla="*/ 304179 h 524331"/>
                    <a:gd name="connsiteX3" fmla="*/ 0 w 5486400"/>
                    <a:gd name="connsiteY3" fmla="*/ 524207 h 524331"/>
                    <a:gd name="connsiteX0" fmla="*/ 5486400 w 5486400"/>
                    <a:gd name="connsiteY0" fmla="*/ 18567 h 530176"/>
                    <a:gd name="connsiteX1" fmla="*/ 2969895 w 5486400"/>
                    <a:gd name="connsiteY1" fmla="*/ 85242 h 530176"/>
                    <a:gd name="connsiteX2" fmla="*/ 1616393 w 5486400"/>
                    <a:gd name="connsiteY2" fmla="*/ 460527 h 530176"/>
                    <a:gd name="connsiteX3" fmla="*/ 0 w 5486400"/>
                    <a:gd name="connsiteY3" fmla="*/ 528155 h 530176"/>
                    <a:gd name="connsiteX0" fmla="*/ 5486400 w 5486400"/>
                    <a:gd name="connsiteY0" fmla="*/ 18862 h 532095"/>
                    <a:gd name="connsiteX1" fmla="*/ 2969895 w 5486400"/>
                    <a:gd name="connsiteY1" fmla="*/ 85537 h 532095"/>
                    <a:gd name="connsiteX2" fmla="*/ 1587818 w 5486400"/>
                    <a:gd name="connsiteY2" fmla="*/ 470347 h 532095"/>
                    <a:gd name="connsiteX3" fmla="*/ 0 w 5486400"/>
                    <a:gd name="connsiteY3" fmla="*/ 528450 h 532095"/>
                    <a:gd name="connsiteX0" fmla="*/ 5486400 w 5486400"/>
                    <a:gd name="connsiteY0" fmla="*/ 8352 h 519371"/>
                    <a:gd name="connsiteX1" fmla="*/ 2574607 w 5486400"/>
                    <a:gd name="connsiteY1" fmla="*/ 175040 h 519371"/>
                    <a:gd name="connsiteX2" fmla="*/ 1587818 w 5486400"/>
                    <a:gd name="connsiteY2" fmla="*/ 459837 h 519371"/>
                    <a:gd name="connsiteX3" fmla="*/ 0 w 5486400"/>
                    <a:gd name="connsiteY3" fmla="*/ 517940 h 519371"/>
                    <a:gd name="connsiteX0" fmla="*/ 5191125 w 5191125"/>
                    <a:gd name="connsiteY0" fmla="*/ 49784 h 365540"/>
                    <a:gd name="connsiteX1" fmla="*/ 2574607 w 5191125"/>
                    <a:gd name="connsiteY1" fmla="*/ 21209 h 365540"/>
                    <a:gd name="connsiteX2" fmla="*/ 1587818 w 5191125"/>
                    <a:gd name="connsiteY2" fmla="*/ 306006 h 365540"/>
                    <a:gd name="connsiteX3" fmla="*/ 0 w 5191125"/>
                    <a:gd name="connsiteY3" fmla="*/ 364109 h 36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91125" h="365540">
                      <a:moveTo>
                        <a:pt x="5191125" y="49784"/>
                      </a:moveTo>
                      <a:cubicBezTo>
                        <a:pt x="4220845" y="6604"/>
                        <a:pt x="3175158" y="-21495"/>
                        <a:pt x="2574607" y="21209"/>
                      </a:cubicBezTo>
                      <a:cubicBezTo>
                        <a:pt x="1974056" y="63913"/>
                        <a:pt x="2016919" y="248856"/>
                        <a:pt x="1587818" y="306006"/>
                      </a:cubicBezTo>
                      <a:cubicBezTo>
                        <a:pt x="1158717" y="363156"/>
                        <a:pt x="271780" y="369189"/>
                        <a:pt x="0" y="364109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4952765" y="2070480"/>
                  <a:ext cx="5489575" cy="1790294"/>
                </a:xfrm>
                <a:custGeom>
                  <a:avLst/>
                  <a:gdLst>
                    <a:gd name="connsiteX0" fmla="*/ 4762500 w 4762500"/>
                    <a:gd name="connsiteY0" fmla="*/ 59345 h 405010"/>
                    <a:gd name="connsiteX1" fmla="*/ 2179320 w 4762500"/>
                    <a:gd name="connsiteY1" fmla="*/ 21245 h 405010"/>
                    <a:gd name="connsiteX2" fmla="*/ 906780 w 4762500"/>
                    <a:gd name="connsiteY2" fmla="*/ 348905 h 405010"/>
                    <a:gd name="connsiteX3" fmla="*/ 0 w 4762500"/>
                    <a:gd name="connsiteY3" fmla="*/ 402245 h 405010"/>
                    <a:gd name="connsiteX0" fmla="*/ 4762500 w 4762500"/>
                    <a:gd name="connsiteY0" fmla="*/ 14619 h 358581"/>
                    <a:gd name="connsiteX1" fmla="*/ 2245995 w 4762500"/>
                    <a:gd name="connsiteY1" fmla="*/ 81294 h 358581"/>
                    <a:gd name="connsiteX2" fmla="*/ 906780 w 4762500"/>
                    <a:gd name="connsiteY2" fmla="*/ 304179 h 358581"/>
                    <a:gd name="connsiteX3" fmla="*/ 0 w 4762500"/>
                    <a:gd name="connsiteY3" fmla="*/ 357519 h 358581"/>
                    <a:gd name="connsiteX0" fmla="*/ 5486400 w 5486400"/>
                    <a:gd name="connsiteY0" fmla="*/ 14619 h 524331"/>
                    <a:gd name="connsiteX1" fmla="*/ 2969895 w 5486400"/>
                    <a:gd name="connsiteY1" fmla="*/ 81294 h 524331"/>
                    <a:gd name="connsiteX2" fmla="*/ 1630680 w 5486400"/>
                    <a:gd name="connsiteY2" fmla="*/ 304179 h 524331"/>
                    <a:gd name="connsiteX3" fmla="*/ 0 w 5486400"/>
                    <a:gd name="connsiteY3" fmla="*/ 524207 h 524331"/>
                    <a:gd name="connsiteX0" fmla="*/ 5486400 w 5486400"/>
                    <a:gd name="connsiteY0" fmla="*/ 18567 h 530176"/>
                    <a:gd name="connsiteX1" fmla="*/ 2969895 w 5486400"/>
                    <a:gd name="connsiteY1" fmla="*/ 85242 h 530176"/>
                    <a:gd name="connsiteX2" fmla="*/ 1616393 w 5486400"/>
                    <a:gd name="connsiteY2" fmla="*/ 460527 h 530176"/>
                    <a:gd name="connsiteX3" fmla="*/ 0 w 5486400"/>
                    <a:gd name="connsiteY3" fmla="*/ 528155 h 530176"/>
                    <a:gd name="connsiteX0" fmla="*/ 5486400 w 5486400"/>
                    <a:gd name="connsiteY0" fmla="*/ 18862 h 532095"/>
                    <a:gd name="connsiteX1" fmla="*/ 2969895 w 5486400"/>
                    <a:gd name="connsiteY1" fmla="*/ 85537 h 532095"/>
                    <a:gd name="connsiteX2" fmla="*/ 1587818 w 5486400"/>
                    <a:gd name="connsiteY2" fmla="*/ 470347 h 532095"/>
                    <a:gd name="connsiteX3" fmla="*/ 0 w 5486400"/>
                    <a:gd name="connsiteY3" fmla="*/ 528450 h 532095"/>
                    <a:gd name="connsiteX0" fmla="*/ 5486400 w 5486400"/>
                    <a:gd name="connsiteY0" fmla="*/ 8352 h 519371"/>
                    <a:gd name="connsiteX1" fmla="*/ 2574607 w 5486400"/>
                    <a:gd name="connsiteY1" fmla="*/ 175040 h 519371"/>
                    <a:gd name="connsiteX2" fmla="*/ 1587818 w 5486400"/>
                    <a:gd name="connsiteY2" fmla="*/ 459837 h 519371"/>
                    <a:gd name="connsiteX3" fmla="*/ 0 w 5486400"/>
                    <a:gd name="connsiteY3" fmla="*/ 517940 h 519371"/>
                    <a:gd name="connsiteX0" fmla="*/ 5191125 w 5191125"/>
                    <a:gd name="connsiteY0" fmla="*/ 49784 h 365540"/>
                    <a:gd name="connsiteX1" fmla="*/ 2574607 w 5191125"/>
                    <a:gd name="connsiteY1" fmla="*/ 21209 h 365540"/>
                    <a:gd name="connsiteX2" fmla="*/ 1587818 w 5191125"/>
                    <a:gd name="connsiteY2" fmla="*/ 306006 h 365540"/>
                    <a:gd name="connsiteX3" fmla="*/ 0 w 5191125"/>
                    <a:gd name="connsiteY3" fmla="*/ 364109 h 365540"/>
                    <a:gd name="connsiteX0" fmla="*/ 5191125 w 5191125"/>
                    <a:gd name="connsiteY0" fmla="*/ 1946 h 694010"/>
                    <a:gd name="connsiteX1" fmla="*/ 2752407 w 5191125"/>
                    <a:gd name="connsiteY1" fmla="*/ 690921 h 694010"/>
                    <a:gd name="connsiteX2" fmla="*/ 1587818 w 5191125"/>
                    <a:gd name="connsiteY2" fmla="*/ 258168 h 694010"/>
                    <a:gd name="connsiteX3" fmla="*/ 0 w 5191125"/>
                    <a:gd name="connsiteY3" fmla="*/ 316271 h 694010"/>
                    <a:gd name="connsiteX0" fmla="*/ 5191125 w 5191125"/>
                    <a:gd name="connsiteY0" fmla="*/ 2723 h 1514225"/>
                    <a:gd name="connsiteX1" fmla="*/ 2752407 w 5191125"/>
                    <a:gd name="connsiteY1" fmla="*/ 691698 h 1514225"/>
                    <a:gd name="connsiteX2" fmla="*/ 1714818 w 5191125"/>
                    <a:gd name="connsiteY2" fmla="*/ 1509895 h 1514225"/>
                    <a:gd name="connsiteX3" fmla="*/ 0 w 5191125"/>
                    <a:gd name="connsiteY3" fmla="*/ 317048 h 1514225"/>
                    <a:gd name="connsiteX0" fmla="*/ 5514975 w 5514975"/>
                    <a:gd name="connsiteY0" fmla="*/ 2723 h 1790428"/>
                    <a:gd name="connsiteX1" fmla="*/ 3076257 w 5514975"/>
                    <a:gd name="connsiteY1" fmla="*/ 691698 h 1790428"/>
                    <a:gd name="connsiteX2" fmla="*/ 2038668 w 5514975"/>
                    <a:gd name="connsiteY2" fmla="*/ 1509895 h 1790428"/>
                    <a:gd name="connsiteX3" fmla="*/ 0 w 5514975"/>
                    <a:gd name="connsiteY3" fmla="*/ 1790248 h 1790428"/>
                    <a:gd name="connsiteX0" fmla="*/ 5514975 w 5514975"/>
                    <a:gd name="connsiteY0" fmla="*/ 2596 h 1790294"/>
                    <a:gd name="connsiteX1" fmla="*/ 3076257 w 5514975"/>
                    <a:gd name="connsiteY1" fmla="*/ 716971 h 1790294"/>
                    <a:gd name="connsiteX2" fmla="*/ 2038668 w 5514975"/>
                    <a:gd name="connsiteY2" fmla="*/ 1509768 h 1790294"/>
                    <a:gd name="connsiteX3" fmla="*/ 0 w 5514975"/>
                    <a:gd name="connsiteY3" fmla="*/ 1790121 h 1790294"/>
                    <a:gd name="connsiteX0" fmla="*/ 5489575 w 5489575"/>
                    <a:gd name="connsiteY0" fmla="*/ 2596 h 1790294"/>
                    <a:gd name="connsiteX1" fmla="*/ 3076257 w 5489575"/>
                    <a:gd name="connsiteY1" fmla="*/ 716971 h 1790294"/>
                    <a:gd name="connsiteX2" fmla="*/ 2038668 w 5489575"/>
                    <a:gd name="connsiteY2" fmla="*/ 1509768 h 1790294"/>
                    <a:gd name="connsiteX3" fmla="*/ 0 w 5489575"/>
                    <a:gd name="connsiteY3" fmla="*/ 1790121 h 1790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89575" h="1790294">
                      <a:moveTo>
                        <a:pt x="5489575" y="2596"/>
                      </a:moveTo>
                      <a:cubicBezTo>
                        <a:pt x="4519295" y="-40584"/>
                        <a:pt x="3651408" y="465776"/>
                        <a:pt x="3076257" y="716971"/>
                      </a:cubicBezTo>
                      <a:cubicBezTo>
                        <a:pt x="2501106" y="968166"/>
                        <a:pt x="2551378" y="1330910"/>
                        <a:pt x="2038668" y="1509768"/>
                      </a:cubicBezTo>
                      <a:cubicBezTo>
                        <a:pt x="1525959" y="1688626"/>
                        <a:pt x="271780" y="1795201"/>
                        <a:pt x="0" y="1790121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Freeform 92"/>
                <p:cNvSpPr/>
                <p:nvPr/>
              </p:nvSpPr>
              <p:spPr>
                <a:xfrm>
                  <a:off x="5454672" y="2178587"/>
                  <a:ext cx="5362575" cy="1796489"/>
                </a:xfrm>
                <a:custGeom>
                  <a:avLst/>
                  <a:gdLst>
                    <a:gd name="connsiteX0" fmla="*/ 4762500 w 4762500"/>
                    <a:gd name="connsiteY0" fmla="*/ 59345 h 405010"/>
                    <a:gd name="connsiteX1" fmla="*/ 2179320 w 4762500"/>
                    <a:gd name="connsiteY1" fmla="*/ 21245 h 405010"/>
                    <a:gd name="connsiteX2" fmla="*/ 906780 w 4762500"/>
                    <a:gd name="connsiteY2" fmla="*/ 348905 h 405010"/>
                    <a:gd name="connsiteX3" fmla="*/ 0 w 4762500"/>
                    <a:gd name="connsiteY3" fmla="*/ 402245 h 405010"/>
                    <a:gd name="connsiteX0" fmla="*/ 4762500 w 4762500"/>
                    <a:gd name="connsiteY0" fmla="*/ 14619 h 358581"/>
                    <a:gd name="connsiteX1" fmla="*/ 2245995 w 4762500"/>
                    <a:gd name="connsiteY1" fmla="*/ 81294 h 358581"/>
                    <a:gd name="connsiteX2" fmla="*/ 906780 w 4762500"/>
                    <a:gd name="connsiteY2" fmla="*/ 304179 h 358581"/>
                    <a:gd name="connsiteX3" fmla="*/ 0 w 4762500"/>
                    <a:gd name="connsiteY3" fmla="*/ 357519 h 358581"/>
                    <a:gd name="connsiteX0" fmla="*/ 5486400 w 5486400"/>
                    <a:gd name="connsiteY0" fmla="*/ 14619 h 524331"/>
                    <a:gd name="connsiteX1" fmla="*/ 2969895 w 5486400"/>
                    <a:gd name="connsiteY1" fmla="*/ 81294 h 524331"/>
                    <a:gd name="connsiteX2" fmla="*/ 1630680 w 5486400"/>
                    <a:gd name="connsiteY2" fmla="*/ 304179 h 524331"/>
                    <a:gd name="connsiteX3" fmla="*/ 0 w 5486400"/>
                    <a:gd name="connsiteY3" fmla="*/ 524207 h 524331"/>
                    <a:gd name="connsiteX0" fmla="*/ 5486400 w 5486400"/>
                    <a:gd name="connsiteY0" fmla="*/ 18567 h 530176"/>
                    <a:gd name="connsiteX1" fmla="*/ 2969895 w 5486400"/>
                    <a:gd name="connsiteY1" fmla="*/ 85242 h 530176"/>
                    <a:gd name="connsiteX2" fmla="*/ 1616393 w 5486400"/>
                    <a:gd name="connsiteY2" fmla="*/ 460527 h 530176"/>
                    <a:gd name="connsiteX3" fmla="*/ 0 w 5486400"/>
                    <a:gd name="connsiteY3" fmla="*/ 528155 h 530176"/>
                    <a:gd name="connsiteX0" fmla="*/ 5486400 w 5486400"/>
                    <a:gd name="connsiteY0" fmla="*/ 18862 h 532095"/>
                    <a:gd name="connsiteX1" fmla="*/ 2969895 w 5486400"/>
                    <a:gd name="connsiteY1" fmla="*/ 85537 h 532095"/>
                    <a:gd name="connsiteX2" fmla="*/ 1587818 w 5486400"/>
                    <a:gd name="connsiteY2" fmla="*/ 470347 h 532095"/>
                    <a:gd name="connsiteX3" fmla="*/ 0 w 5486400"/>
                    <a:gd name="connsiteY3" fmla="*/ 528450 h 532095"/>
                    <a:gd name="connsiteX0" fmla="*/ 5486400 w 5486400"/>
                    <a:gd name="connsiteY0" fmla="*/ 8352 h 519371"/>
                    <a:gd name="connsiteX1" fmla="*/ 2574607 w 5486400"/>
                    <a:gd name="connsiteY1" fmla="*/ 175040 h 519371"/>
                    <a:gd name="connsiteX2" fmla="*/ 1587818 w 5486400"/>
                    <a:gd name="connsiteY2" fmla="*/ 459837 h 519371"/>
                    <a:gd name="connsiteX3" fmla="*/ 0 w 5486400"/>
                    <a:gd name="connsiteY3" fmla="*/ 517940 h 519371"/>
                    <a:gd name="connsiteX0" fmla="*/ 5191125 w 5191125"/>
                    <a:gd name="connsiteY0" fmla="*/ 49784 h 365540"/>
                    <a:gd name="connsiteX1" fmla="*/ 2574607 w 5191125"/>
                    <a:gd name="connsiteY1" fmla="*/ 21209 h 365540"/>
                    <a:gd name="connsiteX2" fmla="*/ 1587818 w 5191125"/>
                    <a:gd name="connsiteY2" fmla="*/ 306006 h 365540"/>
                    <a:gd name="connsiteX3" fmla="*/ 0 w 5191125"/>
                    <a:gd name="connsiteY3" fmla="*/ 364109 h 365540"/>
                    <a:gd name="connsiteX0" fmla="*/ 5191125 w 5191125"/>
                    <a:gd name="connsiteY0" fmla="*/ 1946 h 694010"/>
                    <a:gd name="connsiteX1" fmla="*/ 2752407 w 5191125"/>
                    <a:gd name="connsiteY1" fmla="*/ 690921 h 694010"/>
                    <a:gd name="connsiteX2" fmla="*/ 1587818 w 5191125"/>
                    <a:gd name="connsiteY2" fmla="*/ 258168 h 694010"/>
                    <a:gd name="connsiteX3" fmla="*/ 0 w 5191125"/>
                    <a:gd name="connsiteY3" fmla="*/ 316271 h 694010"/>
                    <a:gd name="connsiteX0" fmla="*/ 5191125 w 5191125"/>
                    <a:gd name="connsiteY0" fmla="*/ 2723 h 1514225"/>
                    <a:gd name="connsiteX1" fmla="*/ 2752407 w 5191125"/>
                    <a:gd name="connsiteY1" fmla="*/ 691698 h 1514225"/>
                    <a:gd name="connsiteX2" fmla="*/ 1714818 w 5191125"/>
                    <a:gd name="connsiteY2" fmla="*/ 1509895 h 1514225"/>
                    <a:gd name="connsiteX3" fmla="*/ 0 w 5191125"/>
                    <a:gd name="connsiteY3" fmla="*/ 317048 h 1514225"/>
                    <a:gd name="connsiteX0" fmla="*/ 5514975 w 5514975"/>
                    <a:gd name="connsiteY0" fmla="*/ 2723 h 1790428"/>
                    <a:gd name="connsiteX1" fmla="*/ 3076257 w 5514975"/>
                    <a:gd name="connsiteY1" fmla="*/ 691698 h 1790428"/>
                    <a:gd name="connsiteX2" fmla="*/ 2038668 w 5514975"/>
                    <a:gd name="connsiteY2" fmla="*/ 1509895 h 1790428"/>
                    <a:gd name="connsiteX3" fmla="*/ 0 w 5514975"/>
                    <a:gd name="connsiteY3" fmla="*/ 1790248 h 1790428"/>
                    <a:gd name="connsiteX0" fmla="*/ 5514975 w 5514975"/>
                    <a:gd name="connsiteY0" fmla="*/ 2596 h 1790294"/>
                    <a:gd name="connsiteX1" fmla="*/ 3076257 w 5514975"/>
                    <a:gd name="connsiteY1" fmla="*/ 716971 h 1790294"/>
                    <a:gd name="connsiteX2" fmla="*/ 2038668 w 5514975"/>
                    <a:gd name="connsiteY2" fmla="*/ 1509768 h 1790294"/>
                    <a:gd name="connsiteX3" fmla="*/ 0 w 5514975"/>
                    <a:gd name="connsiteY3" fmla="*/ 1790121 h 1790294"/>
                    <a:gd name="connsiteX0" fmla="*/ 5489575 w 5489575"/>
                    <a:gd name="connsiteY0" fmla="*/ 2596 h 1790294"/>
                    <a:gd name="connsiteX1" fmla="*/ 3076257 w 5489575"/>
                    <a:gd name="connsiteY1" fmla="*/ 716971 h 1790294"/>
                    <a:gd name="connsiteX2" fmla="*/ 2038668 w 5489575"/>
                    <a:gd name="connsiteY2" fmla="*/ 1509768 h 1790294"/>
                    <a:gd name="connsiteX3" fmla="*/ 0 w 5489575"/>
                    <a:gd name="connsiteY3" fmla="*/ 1790121 h 1790294"/>
                    <a:gd name="connsiteX0" fmla="*/ 5489575 w 5489575"/>
                    <a:gd name="connsiteY0" fmla="*/ 2523 h 1790141"/>
                    <a:gd name="connsiteX1" fmla="*/ 3076257 w 5489575"/>
                    <a:gd name="connsiteY1" fmla="*/ 716898 h 1790141"/>
                    <a:gd name="connsiteX2" fmla="*/ 1702118 w 5489575"/>
                    <a:gd name="connsiteY2" fmla="*/ 1414445 h 1790141"/>
                    <a:gd name="connsiteX3" fmla="*/ 0 w 5489575"/>
                    <a:gd name="connsiteY3" fmla="*/ 1790048 h 1790141"/>
                    <a:gd name="connsiteX0" fmla="*/ 5362575 w 5362575"/>
                    <a:gd name="connsiteY0" fmla="*/ 2523 h 1796489"/>
                    <a:gd name="connsiteX1" fmla="*/ 2949257 w 5362575"/>
                    <a:gd name="connsiteY1" fmla="*/ 716898 h 1796489"/>
                    <a:gd name="connsiteX2" fmla="*/ 1575118 w 5362575"/>
                    <a:gd name="connsiteY2" fmla="*/ 1414445 h 1796489"/>
                    <a:gd name="connsiteX3" fmla="*/ 0 w 5362575"/>
                    <a:gd name="connsiteY3" fmla="*/ 1796398 h 1796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62575" h="1796489">
                      <a:moveTo>
                        <a:pt x="5362575" y="2523"/>
                      </a:moveTo>
                      <a:cubicBezTo>
                        <a:pt x="4392295" y="-40657"/>
                        <a:pt x="3580500" y="481578"/>
                        <a:pt x="2949257" y="716898"/>
                      </a:cubicBezTo>
                      <a:cubicBezTo>
                        <a:pt x="2318014" y="952218"/>
                        <a:pt x="2066661" y="1234528"/>
                        <a:pt x="1575118" y="1414445"/>
                      </a:cubicBezTo>
                      <a:cubicBezTo>
                        <a:pt x="1083575" y="1594362"/>
                        <a:pt x="271780" y="1801478"/>
                        <a:pt x="0" y="1796398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2783409" y="2923051"/>
                <a:ext cx="1477820" cy="1228721"/>
                <a:chOff x="4815409" y="3158001"/>
                <a:chExt cx="1477820" cy="1228721"/>
              </a:xfrm>
              <a:solidFill>
                <a:srgbClr val="C0C0C0"/>
              </a:solidFill>
            </p:grpSpPr>
            <p:sp>
              <p:nvSpPr>
                <p:cNvPr id="95" name="Oval 94"/>
                <p:cNvSpPr/>
                <p:nvPr/>
              </p:nvSpPr>
              <p:spPr>
                <a:xfrm rot="2055276">
                  <a:off x="4851841" y="3373652"/>
                  <a:ext cx="288924" cy="288924"/>
                </a:xfrm>
                <a:prstGeom prst="ellipse">
                  <a:avLst/>
                </a:prstGeom>
                <a:solidFill>
                  <a:srgbClr val="1B9E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rot="2055276">
                  <a:off x="5878525" y="3879841"/>
                  <a:ext cx="288924" cy="288924"/>
                </a:xfrm>
                <a:prstGeom prst="ellipse">
                  <a:avLst/>
                </a:prstGeom>
                <a:solidFill>
                  <a:srgbClr val="1B9E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rot="2055276">
                  <a:off x="6004305" y="3530262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 rot="2055276">
                  <a:off x="5092420" y="4097798"/>
                  <a:ext cx="288924" cy="288924"/>
                </a:xfrm>
                <a:prstGeom prst="ellipse">
                  <a:avLst/>
                </a:prstGeom>
                <a:solidFill>
                  <a:srgbClr val="1B9E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 rot="2055276">
                  <a:off x="5555346" y="4075888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 rot="2055276">
                  <a:off x="5614811" y="3158001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 rot="2055276">
                  <a:off x="5205104" y="3195122"/>
                  <a:ext cx="288924" cy="288924"/>
                </a:xfrm>
                <a:prstGeom prst="ellipse">
                  <a:avLst/>
                </a:prstGeom>
                <a:solidFill>
                  <a:srgbClr val="1B9E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 rot="2055276">
                  <a:off x="4815409" y="3749296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 rot="2055276">
                  <a:off x="5582655" y="3553706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 rot="2055276">
                  <a:off x="5342932" y="3827934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 rot="2055276">
                  <a:off x="5208774" y="3547977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4" name="Group 123"/>
              <p:cNvGrpSpPr/>
              <p:nvPr/>
            </p:nvGrpSpPr>
            <p:grpSpPr>
              <a:xfrm>
                <a:off x="5356229" y="2412288"/>
                <a:ext cx="1162022" cy="2629844"/>
                <a:chOff x="7388229" y="2647238"/>
                <a:chExt cx="1162022" cy="2629844"/>
              </a:xfrm>
              <a:solidFill>
                <a:srgbClr val="C0C0C0"/>
              </a:solidFill>
            </p:grpSpPr>
            <p:sp>
              <p:nvSpPr>
                <p:cNvPr id="125" name="Oval 124"/>
                <p:cNvSpPr/>
                <p:nvPr/>
              </p:nvSpPr>
              <p:spPr>
                <a:xfrm rot="2055276">
                  <a:off x="7782505" y="3172934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 rot="2055276">
                  <a:off x="8261327" y="2756565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 rot="2055276">
                  <a:off x="8183940" y="3105171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 rot="2055276">
                  <a:off x="7902366" y="2647238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 rot="2055276">
                  <a:off x="7424661" y="4533876"/>
                  <a:ext cx="288924" cy="288924"/>
                </a:xfrm>
                <a:prstGeom prst="ellipse">
                  <a:avLst/>
                </a:prstGeom>
                <a:solidFill>
                  <a:srgbClr val="1B9E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 rot="2055276">
                  <a:off x="8187631" y="4318225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 rot="2055276">
                  <a:off x="7777924" y="4355346"/>
                  <a:ext cx="288924" cy="288924"/>
                </a:xfrm>
                <a:prstGeom prst="ellipse">
                  <a:avLst/>
                </a:prstGeom>
                <a:solidFill>
                  <a:srgbClr val="1B9E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 rot="2055276">
                  <a:off x="7388229" y="4909520"/>
                  <a:ext cx="288924" cy="288924"/>
                </a:xfrm>
                <a:prstGeom prst="ellipse">
                  <a:avLst/>
                </a:prstGeom>
                <a:solidFill>
                  <a:srgbClr val="1B9E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 rot="2055276">
                  <a:off x="8155475" y="4713930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 rot="2055276">
                  <a:off x="7915752" y="4988158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 rot="2055276">
                  <a:off x="7781594" y="4708201"/>
                  <a:ext cx="288924" cy="288924"/>
                </a:xfrm>
                <a:prstGeom prst="ellipse">
                  <a:avLst/>
                </a:prstGeom>
                <a:solidFill>
                  <a:srgbClr val="1B9E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8129108" y="1692232"/>
                <a:ext cx="844459" cy="4276818"/>
                <a:chOff x="10161108" y="1927182"/>
                <a:chExt cx="844459" cy="4276818"/>
              </a:xfrm>
              <a:solidFill>
                <a:srgbClr val="C0C0C0"/>
              </a:solidFill>
            </p:grpSpPr>
            <p:sp>
              <p:nvSpPr>
                <p:cNvPr id="137" name="Oval 136"/>
                <p:cNvSpPr/>
                <p:nvPr/>
              </p:nvSpPr>
              <p:spPr>
                <a:xfrm rot="2055276">
                  <a:off x="10674420" y="2036509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 rot="2055276">
                  <a:off x="10315459" y="1927182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 rot="2055276">
                  <a:off x="10353726" y="3185880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 rot="2055276">
                  <a:off x="10656440" y="2994404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 rot="2055276">
                  <a:off x="10359710" y="4216997"/>
                  <a:ext cx="288924" cy="288924"/>
                </a:xfrm>
                <a:prstGeom prst="ellipse">
                  <a:avLst/>
                </a:prstGeom>
                <a:solidFill>
                  <a:srgbClr val="1B9E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 rot="2055276">
                  <a:off x="10656439" y="5915076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 rot="2055276">
                  <a:off x="10712973" y="4038467"/>
                  <a:ext cx="288924" cy="288924"/>
                </a:xfrm>
                <a:prstGeom prst="ellipse">
                  <a:avLst/>
                </a:prstGeom>
                <a:solidFill>
                  <a:srgbClr val="1B9E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 rot="2055276">
                  <a:off x="10323278" y="4592641"/>
                  <a:ext cx="288924" cy="288924"/>
                </a:xfrm>
                <a:prstGeom prst="ellipse">
                  <a:avLst/>
                </a:prstGeom>
                <a:solidFill>
                  <a:srgbClr val="1B9E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 rot="2055276">
                  <a:off x="10455721" y="5572743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 rot="2055276">
                  <a:off x="10161108" y="5873857"/>
                  <a:ext cx="288924" cy="2889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 rot="2055276">
                  <a:off x="10716643" y="4391322"/>
                  <a:ext cx="288924" cy="288924"/>
                </a:xfrm>
                <a:prstGeom prst="ellipse">
                  <a:avLst/>
                </a:prstGeom>
                <a:solidFill>
                  <a:srgbClr val="1B9E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8" name="Title 1"/>
              <p:cNvSpPr txBox="1">
                <a:spLocks/>
              </p:cNvSpPr>
              <p:nvPr/>
            </p:nvSpPr>
            <p:spPr>
              <a:xfrm>
                <a:off x="4751157" y="6200124"/>
                <a:ext cx="2471470" cy="32560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800" b="1" dirty="0" smtClean="0">
                    <a:solidFill>
                      <a:schemeClr val="bg1"/>
                    </a:solidFill>
                  </a:rPr>
                  <a:t>Regimen 2</a:t>
                </a:r>
              </a:p>
            </p:txBody>
          </p:sp>
        </p:grpSp>
        <p:sp>
          <p:nvSpPr>
            <p:cNvPr id="149" name="Title 1"/>
            <p:cNvSpPr txBox="1">
              <a:spLocks/>
            </p:cNvSpPr>
            <p:nvPr/>
          </p:nvSpPr>
          <p:spPr>
            <a:xfrm>
              <a:off x="2169865" y="6200124"/>
              <a:ext cx="2471470" cy="32560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3000"/>
                </a:lnSpc>
                <a:spcBef>
                  <a:spcPct val="0"/>
                </a:spcBef>
                <a:buNone/>
                <a:defRPr sz="3000" kern="1200" cap="none" baseline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 smtClean="0">
                  <a:solidFill>
                    <a:schemeClr val="bg1"/>
                  </a:solidFill>
                </a:rPr>
                <a:t>Regimen 1</a:t>
              </a:r>
            </a:p>
          </p:txBody>
        </p:sp>
      </p:grpSp>
      <p:sp>
        <p:nvSpPr>
          <p:cNvPr id="151" name="Diamond 150"/>
          <p:cNvSpPr/>
          <p:nvPr/>
        </p:nvSpPr>
        <p:spPr>
          <a:xfrm>
            <a:off x="2360989" y="3322034"/>
            <a:ext cx="448824" cy="57706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Diamond 151"/>
          <p:cNvSpPr/>
          <p:nvPr/>
        </p:nvSpPr>
        <p:spPr>
          <a:xfrm>
            <a:off x="4599865" y="4245185"/>
            <a:ext cx="448824" cy="57706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Diamond 152"/>
          <p:cNvSpPr/>
          <p:nvPr/>
        </p:nvSpPr>
        <p:spPr>
          <a:xfrm>
            <a:off x="7515917" y="3966670"/>
            <a:ext cx="448824" cy="57706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Arrow Connector 153"/>
          <p:cNvCxnSpPr>
            <a:stCxn id="151" idx="3"/>
            <a:endCxn id="152" idx="1"/>
          </p:cNvCxnSpPr>
          <p:nvPr/>
        </p:nvCxnSpPr>
        <p:spPr>
          <a:xfrm>
            <a:off x="2809813" y="3610564"/>
            <a:ext cx="1790052" cy="923151"/>
          </a:xfrm>
          <a:prstGeom prst="straightConnector1">
            <a:avLst/>
          </a:prstGeom>
          <a:ln w="38100">
            <a:solidFill>
              <a:srgbClr val="C0C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152" idx="3"/>
            <a:endCxn id="153" idx="1"/>
          </p:cNvCxnSpPr>
          <p:nvPr/>
        </p:nvCxnSpPr>
        <p:spPr>
          <a:xfrm flipV="1">
            <a:off x="5048689" y="4255200"/>
            <a:ext cx="2467228" cy="278515"/>
          </a:xfrm>
          <a:prstGeom prst="straightConnector1">
            <a:avLst/>
          </a:prstGeom>
          <a:ln w="38100">
            <a:solidFill>
              <a:srgbClr val="C0C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itle 1"/>
          <p:cNvSpPr txBox="1">
            <a:spLocks/>
          </p:cNvSpPr>
          <p:nvPr/>
        </p:nvSpPr>
        <p:spPr>
          <a:xfrm>
            <a:off x="6443448" y="6200124"/>
            <a:ext cx="2471470" cy="3256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Regimen 3</a:t>
            </a:r>
          </a:p>
        </p:txBody>
      </p:sp>
    </p:spTree>
    <p:extLst>
      <p:ext uri="{BB962C8B-B14F-4D97-AF65-F5344CB8AC3E}">
        <p14:creationId xmlns:p14="http://schemas.microsoft.com/office/powerpoint/2010/main" val="109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2" grpId="0" animBg="1"/>
      <p:bldP spid="1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05" y="1318349"/>
            <a:ext cx="4912979" cy="4364339"/>
          </a:xfrm>
          <a:prstGeom prst="rect">
            <a:avLst/>
          </a:prstGeom>
          <a:ln w="38100">
            <a:solidFill>
              <a:srgbClr val="FFFF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12" name="Group 11"/>
          <p:cNvGrpSpPr/>
          <p:nvPr/>
        </p:nvGrpSpPr>
        <p:grpSpPr>
          <a:xfrm>
            <a:off x="5464488" y="1318348"/>
            <a:ext cx="6488731" cy="4364339"/>
            <a:chOff x="5464488" y="1565998"/>
            <a:chExt cx="6488731" cy="4364339"/>
          </a:xfrm>
        </p:grpSpPr>
        <p:sp>
          <p:nvSpPr>
            <p:cNvPr id="8" name="Rectangle 7"/>
            <p:cNvSpPr/>
            <p:nvPr/>
          </p:nvSpPr>
          <p:spPr>
            <a:xfrm>
              <a:off x="5464488" y="1565998"/>
              <a:ext cx="6488731" cy="436433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FF"/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4488" y="2835637"/>
              <a:ext cx="6488731" cy="225232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091437" y="6283389"/>
            <a:ext cx="990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Lato"/>
              </a:rPr>
              <a:t>A.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Hinterreiter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C.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Steinparz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M. </a:t>
            </a:r>
            <a:r>
              <a:rPr lang="en-US" sz="1050" dirty="0" err="1" smtClean="0">
                <a:solidFill>
                  <a:schemeClr val="bg1"/>
                </a:solidFill>
                <a:latin typeface="Lato"/>
              </a:rPr>
              <a:t>Schöfl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H.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Stitz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and M. Streit</a:t>
            </a:r>
            <a:r>
              <a:rPr lang="en-US" sz="1050" dirty="0" smtClean="0">
                <a:solidFill>
                  <a:schemeClr val="bg1"/>
                </a:solidFill>
                <a:latin typeface="Lato"/>
              </a:rPr>
              <a:t>, “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Projection Path Explorer: Exploring Visual Patterns in </a:t>
            </a:r>
            <a:r>
              <a:rPr lang="en-US" sz="1050" dirty="0" smtClean="0">
                <a:solidFill>
                  <a:schemeClr val="bg1"/>
                </a:solidFill>
                <a:latin typeface="Lato"/>
              </a:rPr>
              <a:t>Projected Decision-Making 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Paths,” </a:t>
            </a:r>
            <a:r>
              <a:rPr lang="en-US" sz="1050" dirty="0" smtClean="0">
                <a:solidFill>
                  <a:schemeClr val="bg1"/>
                </a:solidFill>
                <a:latin typeface="Lato"/>
              </a:rPr>
              <a:t/>
            </a:r>
            <a:br>
              <a:rPr lang="en-US" sz="1050" dirty="0" smtClean="0">
                <a:solidFill>
                  <a:schemeClr val="bg1"/>
                </a:solidFill>
                <a:latin typeface="Lato"/>
              </a:rPr>
            </a:br>
            <a:r>
              <a:rPr lang="en-US" sz="1050" dirty="0" smtClean="0">
                <a:solidFill>
                  <a:schemeClr val="bg1"/>
                </a:solidFill>
                <a:latin typeface="Lato"/>
              </a:rPr>
              <a:t>ACM Transactions 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on Interactive </a:t>
            </a:r>
            <a:r>
              <a:rPr lang="en-US" sz="1050" dirty="0" smtClean="0">
                <a:solidFill>
                  <a:schemeClr val="bg1"/>
                </a:solidFill>
                <a:latin typeface="Lato"/>
              </a:rPr>
              <a:t>Intelligent Systems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vol. 11, no. 3–4, p. Article 22, 2021</a:t>
            </a:r>
            <a:r>
              <a:rPr lang="en-US" sz="1050" dirty="0" smtClean="0">
                <a:solidFill>
                  <a:schemeClr val="bg1"/>
                </a:solidFill>
                <a:latin typeface="Lato"/>
              </a:rPr>
              <a:t>.</a:t>
            </a:r>
            <a:endParaRPr lang="en-US" sz="1050" dirty="0">
              <a:solidFill>
                <a:schemeClr val="bg1"/>
              </a:solidFill>
              <a:latin typeface="Lato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473118" y="5778272"/>
            <a:ext cx="2471470" cy="3256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Neural Networks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79859" y="5806529"/>
            <a:ext cx="2471470" cy="3256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Chess</a:t>
            </a:r>
          </a:p>
        </p:txBody>
      </p:sp>
    </p:spTree>
    <p:extLst>
      <p:ext uri="{BB962C8B-B14F-4D97-AF65-F5344CB8AC3E}">
        <p14:creationId xmlns:p14="http://schemas.microsoft.com/office/powerpoint/2010/main" val="22224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>
            <a:spLocks/>
          </p:cNvSpPr>
          <p:nvPr/>
        </p:nvSpPr>
        <p:spPr>
          <a:xfrm>
            <a:off x="2172811" y="2070832"/>
            <a:ext cx="1181189" cy="39882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Lato"/>
              </a:rPr>
              <a:t>Tumor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Lato"/>
              </a:rPr>
              <a:t>Type</a:t>
            </a:r>
            <a:endParaRPr lang="en-US" sz="1200" b="1" dirty="0">
              <a:solidFill>
                <a:schemeClr val="tx2"/>
              </a:solidFill>
              <a:latin typeface="Lat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1081699" y="2037972"/>
            <a:ext cx="1032865" cy="1018222"/>
            <a:chOff x="674365" y="3165154"/>
            <a:chExt cx="1032865" cy="1018222"/>
          </a:xfrm>
        </p:grpSpPr>
        <p:sp>
          <p:nvSpPr>
            <p:cNvPr id="51" name="Oval 50"/>
            <p:cNvSpPr/>
            <p:nvPr/>
          </p:nvSpPr>
          <p:spPr>
            <a:xfrm rot="20260413">
              <a:off x="1048030" y="3894253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674365" y="3889549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54" name="Oval 53"/>
            <p:cNvSpPr/>
            <p:nvPr/>
          </p:nvSpPr>
          <p:spPr>
            <a:xfrm rot="2055276">
              <a:off x="678950" y="3165154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😐</a:t>
              </a:r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1051664" y="3186927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58" name="Oval 57"/>
            <p:cNvSpPr/>
            <p:nvPr/>
          </p:nvSpPr>
          <p:spPr>
            <a:xfrm rot="2055276">
              <a:off x="1418305" y="3894452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1418306" y="3530233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60" name="Oval 59"/>
            <p:cNvSpPr/>
            <p:nvPr/>
          </p:nvSpPr>
          <p:spPr>
            <a:xfrm rot="20260413">
              <a:off x="1418306" y="3183281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74365" y="3553213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62" name="Oval 61"/>
            <p:cNvSpPr/>
            <p:nvPr/>
          </p:nvSpPr>
          <p:spPr>
            <a:xfrm rot="2055276">
              <a:off x="1051664" y="3534129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 flipH="1">
            <a:off x="2198745" y="2038402"/>
            <a:ext cx="1032865" cy="1018222"/>
            <a:chOff x="674365" y="3165154"/>
            <a:chExt cx="1032865" cy="1018222"/>
          </a:xfrm>
        </p:grpSpPr>
        <p:sp>
          <p:nvSpPr>
            <p:cNvPr id="80" name="Oval 79"/>
            <p:cNvSpPr/>
            <p:nvPr/>
          </p:nvSpPr>
          <p:spPr>
            <a:xfrm rot="20260413">
              <a:off x="1048030" y="3894253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81" name="Oval 80"/>
            <p:cNvSpPr/>
            <p:nvPr/>
          </p:nvSpPr>
          <p:spPr>
            <a:xfrm>
              <a:off x="674365" y="3889549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☹</a:t>
              </a:r>
            </a:p>
          </p:txBody>
        </p:sp>
        <p:sp>
          <p:nvSpPr>
            <p:cNvPr id="82" name="Oval 81"/>
            <p:cNvSpPr/>
            <p:nvPr/>
          </p:nvSpPr>
          <p:spPr>
            <a:xfrm rot="2055276">
              <a:off x="678950" y="3165154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☹</a:t>
              </a:r>
            </a:p>
          </p:txBody>
        </p:sp>
        <p:sp>
          <p:nvSpPr>
            <p:cNvPr id="83" name="Oval 82"/>
            <p:cNvSpPr/>
            <p:nvPr/>
          </p:nvSpPr>
          <p:spPr>
            <a:xfrm>
              <a:off x="1051664" y="3186927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🙁</a:t>
              </a:r>
              <a:endParaRPr lang="en-US" dirty="0"/>
            </a:p>
          </p:txBody>
        </p:sp>
        <p:sp>
          <p:nvSpPr>
            <p:cNvPr id="84" name="Oval 83"/>
            <p:cNvSpPr/>
            <p:nvPr/>
          </p:nvSpPr>
          <p:spPr>
            <a:xfrm rot="2055276">
              <a:off x="1418305" y="3894452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85" name="Oval 84"/>
            <p:cNvSpPr/>
            <p:nvPr/>
          </p:nvSpPr>
          <p:spPr>
            <a:xfrm>
              <a:off x="1418306" y="3530233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86" name="Oval 85"/>
            <p:cNvSpPr/>
            <p:nvPr/>
          </p:nvSpPr>
          <p:spPr>
            <a:xfrm rot="20260413">
              <a:off x="1418306" y="3183281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87" name="Oval 86"/>
            <p:cNvSpPr/>
            <p:nvPr/>
          </p:nvSpPr>
          <p:spPr>
            <a:xfrm>
              <a:off x="674365" y="3553213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☹</a:t>
              </a:r>
              <a:endParaRPr lang="en-US" dirty="0"/>
            </a:p>
          </p:txBody>
        </p:sp>
        <p:sp>
          <p:nvSpPr>
            <p:cNvPr id="88" name="Oval 87"/>
            <p:cNvSpPr/>
            <p:nvPr/>
          </p:nvSpPr>
          <p:spPr>
            <a:xfrm rot="2055276">
              <a:off x="1051664" y="3534129"/>
              <a:ext cx="288924" cy="288924"/>
            </a:xfrm>
            <a:prstGeom prst="ellipse">
              <a:avLst/>
            </a:prstGeom>
            <a:solidFill>
              <a:srgbClr val="A4A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</p:grpSp>
      <p:sp>
        <p:nvSpPr>
          <p:cNvPr id="112" name="Title 1"/>
          <p:cNvSpPr txBox="1">
            <a:spLocks/>
          </p:cNvSpPr>
          <p:nvPr/>
        </p:nvSpPr>
        <p:spPr>
          <a:xfrm>
            <a:off x="520864" y="1452299"/>
            <a:ext cx="4452272" cy="3988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  <a:latin typeface="Lato"/>
              </a:rPr>
              <a:t>Patients</a:t>
            </a:r>
            <a:endParaRPr lang="en-US" sz="2400" b="1" dirty="0">
              <a:solidFill>
                <a:schemeClr val="tx2"/>
              </a:solidFill>
              <a:latin typeface="Lato"/>
            </a:endParaRPr>
          </a:p>
        </p:txBody>
      </p:sp>
      <p:sp>
        <p:nvSpPr>
          <p:cNvPr id="158" name="Left-Right Arrow 157"/>
          <p:cNvSpPr/>
          <p:nvPr/>
        </p:nvSpPr>
        <p:spPr>
          <a:xfrm>
            <a:off x="2578482" y="2458209"/>
            <a:ext cx="406400" cy="169672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Slide Number Placeholder 22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242011" y="2180463"/>
            <a:ext cx="3478985" cy="3313886"/>
            <a:chOff x="7242011" y="2180463"/>
            <a:chExt cx="3478985" cy="3313886"/>
          </a:xfrm>
        </p:grpSpPr>
        <p:sp>
          <p:nvSpPr>
            <p:cNvPr id="168" name="Oval 167"/>
            <p:cNvSpPr/>
            <p:nvPr/>
          </p:nvSpPr>
          <p:spPr>
            <a:xfrm rot="2055276">
              <a:off x="8333957" y="5205425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 rot="2055276">
              <a:off x="8143983" y="4724445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 rot="2055276">
              <a:off x="8730287" y="4977842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 rot="2055276">
              <a:off x="7627708" y="4977842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 rot="2055276">
              <a:off x="9625158" y="2180463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 rot="2055276">
              <a:off x="9209525" y="2513946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 rot="2055276">
              <a:off x="8237279" y="2311603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 rot="2055276">
              <a:off x="10350767" y="2849377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 rot="2055276">
              <a:off x="9782150" y="3582132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 rot="2055276">
              <a:off x="7832765" y="2548625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 rot="2055276">
              <a:off x="8163432" y="4240786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 rot="2055276">
              <a:off x="9690684" y="261687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 rot="2055276">
              <a:off x="9668566" y="3182080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 rot="2055276">
              <a:off x="8988191" y="3066976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 rot="2055276">
              <a:off x="10432072" y="3383702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 rot="2055276">
              <a:off x="8396183" y="2719861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 rot="2055276">
              <a:off x="7242011" y="4549909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 rot="2055276">
              <a:off x="7678834" y="4323048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17812" y="1739031"/>
            <a:ext cx="6587204" cy="4119789"/>
            <a:chOff x="5217812" y="1739031"/>
            <a:chExt cx="6587204" cy="4119789"/>
          </a:xfrm>
        </p:grpSpPr>
        <p:grpSp>
          <p:nvGrpSpPr>
            <p:cNvPr id="3" name="Group 2"/>
            <p:cNvGrpSpPr/>
            <p:nvPr/>
          </p:nvGrpSpPr>
          <p:grpSpPr>
            <a:xfrm>
              <a:off x="5217812" y="1739031"/>
              <a:ext cx="5511760" cy="4119789"/>
              <a:chOff x="5725589" y="1565999"/>
              <a:chExt cx="5511760" cy="4119789"/>
            </a:xfrm>
          </p:grpSpPr>
          <p:grpSp>
            <p:nvGrpSpPr>
              <p:cNvPr id="226" name="Group 225"/>
              <p:cNvGrpSpPr/>
              <p:nvPr/>
            </p:nvGrpSpPr>
            <p:grpSpPr>
              <a:xfrm>
                <a:off x="5725589" y="1854370"/>
                <a:ext cx="5511760" cy="3831418"/>
                <a:chOff x="5725589" y="1854370"/>
                <a:chExt cx="5511760" cy="3831418"/>
              </a:xfrm>
            </p:grpSpPr>
            <p:grpSp>
              <p:nvGrpSpPr>
                <p:cNvPr id="198" name="Google Shape;266;p21"/>
                <p:cNvGrpSpPr/>
                <p:nvPr/>
              </p:nvGrpSpPr>
              <p:grpSpPr>
                <a:xfrm>
                  <a:off x="7010896" y="1854388"/>
                  <a:ext cx="1355201" cy="3817333"/>
                  <a:chOff x="6323099" y="1523325"/>
                  <a:chExt cx="1016401" cy="2863000"/>
                </a:xfrm>
                <a:solidFill>
                  <a:srgbClr val="A4A5A8"/>
                </a:solidFill>
              </p:grpSpPr>
              <p:sp>
                <p:nvSpPr>
                  <p:cNvPr id="199" name="Google Shape;267;p21"/>
                  <p:cNvSpPr/>
                  <p:nvPr/>
                </p:nvSpPr>
                <p:spPr>
                  <a:xfrm>
                    <a:off x="6323100" y="2455425"/>
                    <a:ext cx="5487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00" name="Google Shape;268;p21"/>
                  <p:cNvSpPr/>
                  <p:nvPr/>
                </p:nvSpPr>
                <p:spPr>
                  <a:xfrm>
                    <a:off x="6323100" y="1989375"/>
                    <a:ext cx="10164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01" name="Google Shape;269;p21"/>
                  <p:cNvSpPr/>
                  <p:nvPr/>
                </p:nvSpPr>
                <p:spPr>
                  <a:xfrm>
                    <a:off x="6323100" y="1523325"/>
                    <a:ext cx="4002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02" name="Google Shape;270;p21"/>
                  <p:cNvSpPr/>
                  <p:nvPr/>
                </p:nvSpPr>
                <p:spPr>
                  <a:xfrm>
                    <a:off x="6323100" y="4139725"/>
                    <a:ext cx="8121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03" name="Google Shape;271;p21"/>
                  <p:cNvSpPr/>
                  <p:nvPr/>
                </p:nvSpPr>
                <p:spPr>
                  <a:xfrm>
                    <a:off x="6323099" y="3674613"/>
                    <a:ext cx="10164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04" name="Google Shape;272;p21"/>
                  <p:cNvSpPr/>
                  <p:nvPr/>
                </p:nvSpPr>
                <p:spPr>
                  <a:xfrm>
                    <a:off x="6323100" y="3207625"/>
                    <a:ext cx="3528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  <p:grpSp>
              <p:nvGrpSpPr>
                <p:cNvPr id="205" name="Google Shape;259;p21"/>
                <p:cNvGrpSpPr/>
                <p:nvPr/>
              </p:nvGrpSpPr>
              <p:grpSpPr>
                <a:xfrm>
                  <a:off x="5725589" y="1866682"/>
                  <a:ext cx="1082805" cy="3817351"/>
                  <a:chOff x="1065299" y="1523313"/>
                  <a:chExt cx="1016400" cy="2863013"/>
                </a:xfrm>
              </p:grpSpPr>
              <p:sp>
                <p:nvSpPr>
                  <p:cNvPr id="206" name="Google Shape;260;p21"/>
                  <p:cNvSpPr/>
                  <p:nvPr/>
                </p:nvSpPr>
                <p:spPr>
                  <a:xfrm>
                    <a:off x="1065299" y="2455425"/>
                    <a:ext cx="1016400" cy="246600"/>
                  </a:xfrm>
                  <a:prstGeom prst="rect">
                    <a:avLst/>
                  </a:prstGeom>
                  <a:solidFill>
                    <a:srgbClr val="1B9E7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07" name="Google Shape;261;p21"/>
                  <p:cNvSpPr/>
                  <p:nvPr/>
                </p:nvSpPr>
                <p:spPr>
                  <a:xfrm>
                    <a:off x="1065299" y="1990313"/>
                    <a:ext cx="1016400" cy="246600"/>
                  </a:xfrm>
                  <a:prstGeom prst="rect">
                    <a:avLst/>
                  </a:prstGeom>
                  <a:solidFill>
                    <a:srgbClr val="1B9E7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08" name="Google Shape;262;p21"/>
                  <p:cNvSpPr/>
                  <p:nvPr/>
                </p:nvSpPr>
                <p:spPr>
                  <a:xfrm>
                    <a:off x="1065299" y="1523313"/>
                    <a:ext cx="1016400" cy="246600"/>
                  </a:xfrm>
                  <a:prstGeom prst="rect">
                    <a:avLst/>
                  </a:prstGeom>
                  <a:solidFill>
                    <a:srgbClr val="1B9E7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09" name="Google Shape;263;p21"/>
                  <p:cNvSpPr/>
                  <p:nvPr/>
                </p:nvSpPr>
                <p:spPr>
                  <a:xfrm>
                    <a:off x="1065299" y="4139725"/>
                    <a:ext cx="1016400" cy="246600"/>
                  </a:xfrm>
                  <a:prstGeom prst="rect">
                    <a:avLst/>
                  </a:prstGeom>
                  <a:solidFill>
                    <a:srgbClr val="E7298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10" name="Google Shape;264;p21"/>
                  <p:cNvSpPr/>
                  <p:nvPr/>
                </p:nvSpPr>
                <p:spPr>
                  <a:xfrm>
                    <a:off x="1065299" y="3674613"/>
                    <a:ext cx="1016400" cy="246600"/>
                  </a:xfrm>
                  <a:prstGeom prst="rect">
                    <a:avLst/>
                  </a:prstGeom>
                  <a:solidFill>
                    <a:srgbClr val="E7298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11" name="Google Shape;265;p21"/>
                  <p:cNvSpPr/>
                  <p:nvPr/>
                </p:nvSpPr>
                <p:spPr>
                  <a:xfrm>
                    <a:off x="1065299" y="3207613"/>
                    <a:ext cx="1016400" cy="246600"/>
                  </a:xfrm>
                  <a:prstGeom prst="rect">
                    <a:avLst/>
                  </a:prstGeom>
                  <a:solidFill>
                    <a:srgbClr val="E7298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  <p:grpSp>
              <p:nvGrpSpPr>
                <p:cNvPr id="212" name="Google Shape;266;p21"/>
                <p:cNvGrpSpPr/>
                <p:nvPr/>
              </p:nvGrpSpPr>
              <p:grpSpPr>
                <a:xfrm flipV="1">
                  <a:off x="8623353" y="1868455"/>
                  <a:ext cx="1355201" cy="3817333"/>
                  <a:chOff x="6323099" y="1523325"/>
                  <a:chExt cx="1016401" cy="2863000"/>
                </a:xfrm>
                <a:solidFill>
                  <a:srgbClr val="A4A5A8"/>
                </a:solidFill>
              </p:grpSpPr>
              <p:sp>
                <p:nvSpPr>
                  <p:cNvPr id="213" name="Google Shape;267;p21"/>
                  <p:cNvSpPr/>
                  <p:nvPr/>
                </p:nvSpPr>
                <p:spPr>
                  <a:xfrm>
                    <a:off x="6323100" y="2455425"/>
                    <a:ext cx="5487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14" name="Google Shape;268;p21"/>
                  <p:cNvSpPr/>
                  <p:nvPr/>
                </p:nvSpPr>
                <p:spPr>
                  <a:xfrm>
                    <a:off x="6323100" y="1989375"/>
                    <a:ext cx="10164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15" name="Google Shape;269;p21"/>
                  <p:cNvSpPr/>
                  <p:nvPr/>
                </p:nvSpPr>
                <p:spPr>
                  <a:xfrm>
                    <a:off x="6323100" y="1523325"/>
                    <a:ext cx="4002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16" name="Google Shape;270;p21"/>
                  <p:cNvSpPr/>
                  <p:nvPr/>
                </p:nvSpPr>
                <p:spPr>
                  <a:xfrm>
                    <a:off x="6323100" y="4139725"/>
                    <a:ext cx="8121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17" name="Google Shape;271;p21"/>
                  <p:cNvSpPr/>
                  <p:nvPr/>
                </p:nvSpPr>
                <p:spPr>
                  <a:xfrm>
                    <a:off x="6323099" y="3674613"/>
                    <a:ext cx="10164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18" name="Google Shape;272;p21"/>
                  <p:cNvSpPr/>
                  <p:nvPr/>
                </p:nvSpPr>
                <p:spPr>
                  <a:xfrm>
                    <a:off x="6323100" y="3207625"/>
                    <a:ext cx="3528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  <p:grpSp>
              <p:nvGrpSpPr>
                <p:cNvPr id="219" name="Google Shape;259;p21"/>
                <p:cNvGrpSpPr/>
                <p:nvPr/>
              </p:nvGrpSpPr>
              <p:grpSpPr>
                <a:xfrm flipV="1">
                  <a:off x="10154544" y="1854370"/>
                  <a:ext cx="1082805" cy="3817351"/>
                  <a:chOff x="1065299" y="1523313"/>
                  <a:chExt cx="1016400" cy="2863013"/>
                </a:xfrm>
              </p:grpSpPr>
              <p:sp>
                <p:nvSpPr>
                  <p:cNvPr id="220" name="Google Shape;260;p21"/>
                  <p:cNvSpPr/>
                  <p:nvPr/>
                </p:nvSpPr>
                <p:spPr>
                  <a:xfrm>
                    <a:off x="1065299" y="2455425"/>
                    <a:ext cx="1016400" cy="246600"/>
                  </a:xfrm>
                  <a:prstGeom prst="rect">
                    <a:avLst/>
                  </a:prstGeom>
                  <a:solidFill>
                    <a:srgbClr val="D95F0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21" name="Google Shape;261;p21"/>
                  <p:cNvSpPr/>
                  <p:nvPr/>
                </p:nvSpPr>
                <p:spPr>
                  <a:xfrm>
                    <a:off x="1065299" y="1990313"/>
                    <a:ext cx="1016400" cy="2466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22" name="Google Shape;262;p21"/>
                  <p:cNvSpPr/>
                  <p:nvPr/>
                </p:nvSpPr>
                <p:spPr>
                  <a:xfrm>
                    <a:off x="1065299" y="1523313"/>
                    <a:ext cx="1016400" cy="246600"/>
                  </a:xfrm>
                  <a:prstGeom prst="rect">
                    <a:avLst/>
                  </a:prstGeom>
                  <a:solidFill>
                    <a:srgbClr val="D95F0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23" name="Google Shape;263;p21"/>
                  <p:cNvSpPr/>
                  <p:nvPr/>
                </p:nvSpPr>
                <p:spPr>
                  <a:xfrm>
                    <a:off x="1065299" y="4139725"/>
                    <a:ext cx="1016400" cy="2466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24" name="Google Shape;264;p21"/>
                  <p:cNvSpPr/>
                  <p:nvPr/>
                </p:nvSpPr>
                <p:spPr>
                  <a:xfrm>
                    <a:off x="1065299" y="3674613"/>
                    <a:ext cx="1016400" cy="2466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25" name="Google Shape;265;p21"/>
                  <p:cNvSpPr/>
                  <p:nvPr/>
                </p:nvSpPr>
                <p:spPr>
                  <a:xfrm>
                    <a:off x="1065299" y="3207613"/>
                    <a:ext cx="1016400" cy="246600"/>
                  </a:xfrm>
                  <a:prstGeom prst="rect">
                    <a:avLst/>
                  </a:prstGeom>
                  <a:solidFill>
                    <a:srgbClr val="D95F0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</p:grpSp>
          <p:sp>
            <p:nvSpPr>
              <p:cNvPr id="109" name="Title 1"/>
              <p:cNvSpPr txBox="1">
                <a:spLocks/>
              </p:cNvSpPr>
              <p:nvPr/>
            </p:nvSpPr>
            <p:spPr>
              <a:xfrm>
                <a:off x="5725589" y="1565999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bg1"/>
                    </a:solidFill>
                    <a:latin typeface="Lato"/>
                  </a:rPr>
                  <a:t>Tumor Type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10" name="Title 1"/>
              <p:cNvSpPr txBox="1">
                <a:spLocks/>
              </p:cNvSpPr>
              <p:nvPr/>
            </p:nvSpPr>
            <p:spPr>
              <a:xfrm>
                <a:off x="10154543" y="1566000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bg1"/>
                    </a:solidFill>
                    <a:latin typeface="Lato"/>
                  </a:rPr>
                  <a:t>Mutation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11" name="Title 1"/>
              <p:cNvSpPr txBox="1">
                <a:spLocks/>
              </p:cNvSpPr>
              <p:nvPr/>
            </p:nvSpPr>
            <p:spPr>
              <a:xfrm>
                <a:off x="7015529" y="1566000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bg1"/>
                    </a:solidFill>
                    <a:latin typeface="Lato"/>
                  </a:rPr>
                  <a:t>Age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59" name="Title 1"/>
              <p:cNvSpPr txBox="1">
                <a:spLocks/>
              </p:cNvSpPr>
              <p:nvPr/>
            </p:nvSpPr>
            <p:spPr>
              <a:xfrm>
                <a:off x="8623349" y="1566000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 smtClean="0">
                    <a:solidFill>
                      <a:schemeClr val="bg1"/>
                    </a:solidFill>
                    <a:latin typeface="Lato"/>
                  </a:rPr>
                  <a:t>Expression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722211" y="1739031"/>
              <a:ext cx="1082805" cy="4043405"/>
              <a:chOff x="10722211" y="1739031"/>
              <a:chExt cx="1082805" cy="4043405"/>
            </a:xfrm>
          </p:grpSpPr>
          <p:sp>
            <p:nvSpPr>
              <p:cNvPr id="181" name="Title 1"/>
              <p:cNvSpPr txBox="1">
                <a:spLocks/>
              </p:cNvSpPr>
              <p:nvPr/>
            </p:nvSpPr>
            <p:spPr>
              <a:xfrm>
                <a:off x="10722211" y="1739031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82" name="Title 1"/>
              <p:cNvSpPr txBox="1">
                <a:spLocks/>
              </p:cNvSpPr>
              <p:nvPr/>
            </p:nvSpPr>
            <p:spPr>
              <a:xfrm>
                <a:off x="10722211" y="2691975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83" name="Title 1"/>
              <p:cNvSpPr txBox="1">
                <a:spLocks/>
              </p:cNvSpPr>
              <p:nvPr/>
            </p:nvSpPr>
            <p:spPr>
              <a:xfrm>
                <a:off x="10722211" y="2089063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84" name="Title 1"/>
              <p:cNvSpPr txBox="1">
                <a:spLocks/>
              </p:cNvSpPr>
              <p:nvPr/>
            </p:nvSpPr>
            <p:spPr>
              <a:xfrm>
                <a:off x="10722211" y="3289366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85" name="Title 1"/>
              <p:cNvSpPr txBox="1">
                <a:spLocks/>
              </p:cNvSpPr>
              <p:nvPr/>
            </p:nvSpPr>
            <p:spPr>
              <a:xfrm>
                <a:off x="10722211" y="4939465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86" name="Title 1"/>
              <p:cNvSpPr txBox="1">
                <a:spLocks/>
              </p:cNvSpPr>
              <p:nvPr/>
            </p:nvSpPr>
            <p:spPr>
              <a:xfrm>
                <a:off x="10722211" y="4336553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87" name="Title 1"/>
              <p:cNvSpPr txBox="1">
                <a:spLocks/>
              </p:cNvSpPr>
              <p:nvPr/>
            </p:nvSpPr>
            <p:spPr>
              <a:xfrm>
                <a:off x="10722211" y="5536856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933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10351 -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  <p:bldP spid="15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0" y="575998"/>
            <a:ext cx="11124000" cy="5588581"/>
          </a:xfrm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Visual Exploration </a:t>
            </a:r>
            <a:r>
              <a:rPr lang="en-US" sz="4800" b="1" dirty="0">
                <a:solidFill>
                  <a:prstClr val="white"/>
                </a:solidFill>
              </a:rPr>
              <a:t>of </a:t>
            </a:r>
            <a:r>
              <a:rPr lang="en-US" sz="4800" b="1" dirty="0">
                <a:solidFill>
                  <a:schemeClr val="tx2"/>
                </a:solidFill>
              </a:rPr>
              <a:t>Relationships</a:t>
            </a:r>
            <a:r>
              <a:rPr lang="en-US" sz="4800" b="1" dirty="0">
                <a:solidFill>
                  <a:prstClr val="white"/>
                </a:solidFill>
              </a:rPr>
              <a:t> and </a:t>
            </a:r>
            <a:r>
              <a:rPr lang="en-US" sz="4800" b="1" dirty="0">
                <a:solidFill>
                  <a:schemeClr val="accent4"/>
                </a:solidFill>
              </a:rPr>
              <a:t>Structure</a:t>
            </a:r>
            <a:r>
              <a:rPr lang="en-US" sz="4800" b="1" dirty="0">
                <a:solidFill>
                  <a:prstClr val="white"/>
                </a:solidFill>
              </a:rPr>
              <a:t> in Low-Dimensional Embeddings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Video: Mutation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Mutation Analysis-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Video: Expression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expression-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4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 and Difference Visualizations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245" y="1346199"/>
            <a:ext cx="9177509" cy="474778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73404" y="1346197"/>
            <a:ext cx="2162522" cy="47745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448695" y="1346197"/>
            <a:ext cx="2162522" cy="47477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1624" t="13385" r="513" b="33476"/>
          <a:stretch/>
        </p:blipFill>
        <p:spPr>
          <a:xfrm>
            <a:off x="1958776" y="3911229"/>
            <a:ext cx="2059825" cy="2209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873" y="1846349"/>
            <a:ext cx="2172545" cy="19271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5410" y="3773535"/>
            <a:ext cx="2178680" cy="23715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19052" y="1371732"/>
            <a:ext cx="2194194" cy="47745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9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00" y="1253530"/>
            <a:ext cx="9734674" cy="4867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7100" y="6433014"/>
            <a:ext cx="9734674" cy="4154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 err="1">
                <a:solidFill>
                  <a:schemeClr val="bg1"/>
                </a:solidFill>
                <a:latin typeface="Lato"/>
              </a:rPr>
              <a:t>Humer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C.,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Heberle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H.,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Montanari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F. et al.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ChemInformatics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 Model Explorer (CIME): exploratory analysis of chemical model explanations. </a:t>
            </a:r>
            <a:r>
              <a:rPr lang="en-US" sz="1050" dirty="0" smtClean="0">
                <a:solidFill>
                  <a:schemeClr val="bg1"/>
                </a:solidFill>
                <a:latin typeface="Lato"/>
              </a:rPr>
              <a:t/>
            </a:r>
            <a:br>
              <a:rPr lang="en-US" sz="1050" dirty="0" smtClean="0">
                <a:solidFill>
                  <a:schemeClr val="bg1"/>
                </a:solidFill>
                <a:latin typeface="Lato"/>
              </a:rPr>
            </a:br>
            <a:r>
              <a:rPr lang="en-US" sz="1050" dirty="0" smtClean="0">
                <a:solidFill>
                  <a:schemeClr val="bg1"/>
                </a:solidFill>
                <a:latin typeface="Lato"/>
              </a:rPr>
              <a:t>J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Cheminform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 14, 21 (2022). </a:t>
            </a:r>
          </a:p>
        </p:txBody>
      </p:sp>
    </p:spTree>
    <p:extLst>
      <p:ext uri="{BB962C8B-B14F-4D97-AF65-F5344CB8AC3E}">
        <p14:creationId xmlns:p14="http://schemas.microsoft.com/office/powerpoint/2010/main" val="215813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&amp; Future Work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800" y="1641600"/>
            <a:ext cx="5400000" cy="42965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Lato"/>
              </a:rPr>
              <a:t>Comparing Embeddings</a:t>
            </a:r>
            <a:endParaRPr lang="en-US" dirty="0">
              <a:latin typeface="Lat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140" name="Group 139"/>
          <p:cNvGrpSpPr/>
          <p:nvPr/>
        </p:nvGrpSpPr>
        <p:grpSpPr>
          <a:xfrm>
            <a:off x="405053" y="2574852"/>
            <a:ext cx="5547493" cy="3206103"/>
            <a:chOff x="215900" y="2574852"/>
            <a:chExt cx="5547493" cy="3206103"/>
          </a:xfrm>
        </p:grpSpPr>
        <p:grpSp>
          <p:nvGrpSpPr>
            <p:cNvPr id="47" name="Group 46"/>
            <p:cNvGrpSpPr/>
            <p:nvPr/>
          </p:nvGrpSpPr>
          <p:grpSpPr>
            <a:xfrm>
              <a:off x="3418939" y="3156396"/>
              <a:ext cx="2234176" cy="1692138"/>
              <a:chOff x="1805807" y="2263530"/>
              <a:chExt cx="4465352" cy="3382003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2018535" y="4811900"/>
                <a:ext cx="432000" cy="432000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414905" y="4487546"/>
                <a:ext cx="132078" cy="132078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559367" y="4812984"/>
                <a:ext cx="132078" cy="132078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854639" y="4487546"/>
                <a:ext cx="132078" cy="132078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866698" y="4867910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476178" y="5156834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215950" y="4553585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77774" y="4044796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824959" y="5213533"/>
                <a:ext cx="432000" cy="432000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805807" y="4388037"/>
                <a:ext cx="432000" cy="432000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148827" y="3992756"/>
                <a:ext cx="432000" cy="432000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854126" y="4044796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679502" y="4536643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898770" y="3139841"/>
                <a:ext cx="423170" cy="42317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286913" y="2617110"/>
                <a:ext cx="432000" cy="43200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599137" y="3148820"/>
                <a:ext cx="132078" cy="132078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788956" y="2714765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642960" y="2276256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10757" y="2263530"/>
                <a:ext cx="432000" cy="43200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322480" y="2925935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723563" y="3072360"/>
                <a:ext cx="432000" cy="432000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185081" y="3361268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5544281" y="3161154"/>
                <a:ext cx="432000" cy="432000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416050" y="3708824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849344" y="3564362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6139081" y="3293282"/>
                <a:ext cx="132078" cy="132078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5834289" y="2914197"/>
                <a:ext cx="132078" cy="132078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4452600" y="4829378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4005923" y="5018780"/>
                <a:ext cx="432000" cy="432000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4079019" y="4396774"/>
                <a:ext cx="432000" cy="432000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5927767" y="4668522"/>
                <a:ext cx="132078" cy="132078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5402120" y="4869556"/>
                <a:ext cx="432694" cy="43269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480237" y="2724142"/>
              <a:ext cx="2099224" cy="2783634"/>
              <a:chOff x="2800852" y="1640540"/>
              <a:chExt cx="3768697" cy="4997405"/>
            </a:xfrm>
          </p:grpSpPr>
          <p:sp>
            <p:nvSpPr>
              <p:cNvPr id="94" name="Oval 93"/>
              <p:cNvSpPr/>
              <p:nvPr/>
            </p:nvSpPr>
            <p:spPr>
              <a:xfrm rot="2055276">
                <a:off x="4423481" y="5296327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 rot="2055276">
                <a:off x="5182662" y="2647467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 rot="2055276">
                <a:off x="3824560" y="1777704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 rot="2055276">
                <a:off x="5691790" y="2404548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 rot="2055276">
                <a:off x="5419039" y="3015842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 rot="2055276">
                <a:off x="5003406" y="3349325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 rot="2055276">
                <a:off x="4031160" y="3146982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 rot="2055276">
                <a:off x="6144648" y="3684756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 rot="2055276">
                <a:off x="5853940" y="3104820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 rot="2055276">
                <a:off x="5576031" y="4417511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 rot="2055276">
                <a:off x="4049096" y="2552274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 rot="2055276">
                <a:off x="3380431" y="2187333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2055276">
                <a:off x="3764455" y="2272097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 rot="2055276">
                <a:off x="4267525" y="1640540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 rot="2055276">
                <a:off x="4534342" y="2734129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 rot="2055276">
                <a:off x="4461603" y="3329917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 rot="2055276">
                <a:off x="4603892" y="1958868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 rot="2055276">
                <a:off x="3626646" y="3384004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 rot="2055276">
                <a:off x="3750247" y="4649366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 rot="2055276">
                <a:off x="4127838" y="6040804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 rot="2055276">
                <a:off x="2800852" y="5078354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 rot="2055276">
                <a:off x="3957313" y="5076165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 rot="2055276">
                <a:off x="2909371" y="5884145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 rot="2055276">
                <a:off x="3937864" y="5559824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 rot="2055276">
                <a:off x="3475940" y="6296338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ounded Rectangle 118"/>
              <p:cNvSpPr/>
              <p:nvPr/>
            </p:nvSpPr>
            <p:spPr>
              <a:xfrm rot="2055276">
                <a:off x="3430391" y="2767596"/>
                <a:ext cx="288924" cy="288924"/>
              </a:xfrm>
              <a:prstGeom prst="roundRect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ounded Rectangle 119"/>
              <p:cNvSpPr/>
              <p:nvPr/>
            </p:nvSpPr>
            <p:spPr>
              <a:xfrm rot="2055276">
                <a:off x="4879769" y="2977310"/>
                <a:ext cx="288924" cy="288924"/>
              </a:xfrm>
              <a:prstGeom prst="roundRect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ounded Rectangle 120"/>
              <p:cNvSpPr/>
              <p:nvPr/>
            </p:nvSpPr>
            <p:spPr>
              <a:xfrm rot="2055276">
                <a:off x="4820802" y="2334853"/>
                <a:ext cx="288924" cy="288924"/>
              </a:xfrm>
              <a:prstGeom prst="roundRect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ounded Rectangle 121"/>
              <p:cNvSpPr/>
              <p:nvPr/>
            </p:nvSpPr>
            <p:spPr>
              <a:xfrm rot="2055276">
                <a:off x="4395702" y="2352416"/>
                <a:ext cx="288924" cy="288924"/>
              </a:xfrm>
              <a:prstGeom prst="roundRect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ounded Rectangle 122"/>
              <p:cNvSpPr/>
              <p:nvPr/>
            </p:nvSpPr>
            <p:spPr>
              <a:xfrm rot="2055276">
                <a:off x="3353900" y="1806058"/>
                <a:ext cx="288924" cy="288924"/>
              </a:xfrm>
              <a:prstGeom prst="roundRect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ounded Rectangle 123"/>
              <p:cNvSpPr/>
              <p:nvPr/>
            </p:nvSpPr>
            <p:spPr>
              <a:xfrm rot="2055276">
                <a:off x="5484565" y="3452253"/>
                <a:ext cx="288924" cy="288924"/>
              </a:xfrm>
              <a:prstGeom prst="roundRect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ounded Rectangle 124"/>
              <p:cNvSpPr/>
              <p:nvPr/>
            </p:nvSpPr>
            <p:spPr>
              <a:xfrm rot="2055276">
                <a:off x="4115075" y="2071379"/>
                <a:ext cx="288924" cy="288924"/>
              </a:xfrm>
              <a:prstGeom prst="roundRect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ounded Rectangle 125"/>
              <p:cNvSpPr/>
              <p:nvPr/>
            </p:nvSpPr>
            <p:spPr>
              <a:xfrm rot="2055276">
                <a:off x="5462447" y="4017459"/>
                <a:ext cx="288924" cy="288924"/>
              </a:xfrm>
              <a:prstGeom prst="roundRect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 rot="2055276">
                <a:off x="4782072" y="3902355"/>
                <a:ext cx="288924" cy="288924"/>
              </a:xfrm>
              <a:prstGeom prst="roundRect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ounded Rectangle 127"/>
              <p:cNvSpPr/>
              <p:nvPr/>
            </p:nvSpPr>
            <p:spPr>
              <a:xfrm rot="2055276">
                <a:off x="6225953" y="4219081"/>
                <a:ext cx="288924" cy="288924"/>
              </a:xfrm>
              <a:prstGeom prst="roundRect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ounded Rectangle 128"/>
              <p:cNvSpPr/>
              <p:nvPr/>
            </p:nvSpPr>
            <p:spPr>
              <a:xfrm rot="2055276">
                <a:off x="6280625" y="3233962"/>
                <a:ext cx="288924" cy="288924"/>
              </a:xfrm>
              <a:prstGeom prst="roundRect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 rot="2055276">
                <a:off x="4190064" y="3555240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ounded Rectangle 130"/>
              <p:cNvSpPr/>
              <p:nvPr/>
            </p:nvSpPr>
            <p:spPr>
              <a:xfrm rot="2055276">
                <a:off x="3207415" y="4528454"/>
                <a:ext cx="288924" cy="288924"/>
              </a:xfrm>
              <a:prstGeom prst="roundRect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 rot="2055276">
                <a:off x="3162922" y="4978040"/>
                <a:ext cx="288924" cy="288924"/>
              </a:xfrm>
              <a:prstGeom prst="roundRect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ounded Rectangle 132"/>
              <p:cNvSpPr/>
              <p:nvPr/>
            </p:nvSpPr>
            <p:spPr>
              <a:xfrm rot="2055276">
                <a:off x="3937776" y="6349021"/>
                <a:ext cx="288924" cy="288924"/>
              </a:xfrm>
              <a:prstGeom prst="roundRect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 rot="2055276">
                <a:off x="3419968" y="5807021"/>
                <a:ext cx="288924" cy="288924"/>
              </a:xfrm>
              <a:prstGeom prst="roundRect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 rot="2055276">
                <a:off x="4524168" y="5813221"/>
                <a:ext cx="288924" cy="288924"/>
              </a:xfrm>
              <a:prstGeom prst="roundRect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 rot="2055276">
                <a:off x="3035892" y="5385288"/>
                <a:ext cx="288924" cy="288924"/>
              </a:xfrm>
              <a:prstGeom prst="roundRect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 rot="2055276">
                <a:off x="3472715" y="5158427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8" name="Rounded Rectangle 137"/>
            <p:cNvSpPr/>
            <p:nvPr/>
          </p:nvSpPr>
          <p:spPr>
            <a:xfrm>
              <a:off x="215900" y="2578100"/>
              <a:ext cx="2705100" cy="3202855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3058293" y="2574852"/>
              <a:ext cx="2705100" cy="3202855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58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&amp; Future Work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800" y="1641600"/>
            <a:ext cx="5400000" cy="42965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Lato"/>
              </a:rPr>
              <a:t>Comparing Embeddings</a:t>
            </a:r>
            <a:endParaRPr lang="en-US" dirty="0">
              <a:latin typeface="Lato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600" y="1638000"/>
            <a:ext cx="5400000" cy="62553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Lato"/>
              </a:rPr>
              <a:t>Comparison by </a:t>
            </a:r>
            <a:r>
              <a:rPr lang="en-US" dirty="0" smtClean="0">
                <a:latin typeface="Lato"/>
              </a:rPr>
              <a:t>Attribute </a:t>
            </a:r>
            <a:r>
              <a:rPr lang="en-US" dirty="0" smtClean="0">
                <a:latin typeface="Lato"/>
              </a:rPr>
              <a:t>Combinations</a:t>
            </a:r>
            <a:endParaRPr lang="en-US" dirty="0">
              <a:latin typeface="Lat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883400" y="2074063"/>
            <a:ext cx="4479100" cy="4660455"/>
            <a:chOff x="6883400" y="2074063"/>
            <a:chExt cx="4479100" cy="4660455"/>
          </a:xfrm>
        </p:grpSpPr>
        <p:sp>
          <p:nvSpPr>
            <p:cNvPr id="8" name="TextBox 7"/>
            <p:cNvSpPr txBox="1"/>
            <p:nvPr/>
          </p:nvSpPr>
          <p:spPr>
            <a:xfrm>
              <a:off x="6883400" y="6480602"/>
              <a:ext cx="44791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chemeClr val="bg1"/>
                  </a:solidFill>
                  <a:latin typeface="Lato"/>
                </a:rPr>
                <a:t>Image </a:t>
              </a:r>
              <a:r>
                <a:rPr lang="en-US" sz="1050" dirty="0">
                  <a:solidFill>
                    <a:schemeClr val="bg1"/>
                  </a:solidFill>
                  <a:latin typeface="Lato"/>
                </a:rPr>
                <a:t>source: https://www.youtube.com/watch?v=ZVR2Way4nwQ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296992" y="2074063"/>
              <a:ext cx="3722608" cy="4078337"/>
              <a:chOff x="7296992" y="2074063"/>
              <a:chExt cx="3722608" cy="407833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212121"/>
                  </a:clrFrom>
                  <a:clrTo>
                    <a:srgbClr val="21212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43"/>
              <a:stretch/>
            </p:blipFill>
            <p:spPr>
              <a:xfrm>
                <a:off x="7296992" y="2074063"/>
                <a:ext cx="3722608" cy="3880782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 rot="5400000">
                <a:off x="9410588" y="5799834"/>
                <a:ext cx="33580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AT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dirty="0">
                  <a:solidFill>
                    <a:schemeClr val="bg1"/>
                  </a:solidFill>
                  <a:latin typeface="Lato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5400000">
                <a:off x="8154143" y="5764189"/>
                <a:ext cx="33580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AT" dirty="0" smtClean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dirty="0">
                  <a:solidFill>
                    <a:schemeClr val="bg1"/>
                  </a:solidFill>
                  <a:latin typeface="Lato"/>
                </a:endParaRPr>
              </a:p>
            </p:txBody>
          </p:sp>
        </p:grpSp>
      </p:grpSp>
      <p:grpSp>
        <p:nvGrpSpPr>
          <p:cNvPr id="140" name="Group 139"/>
          <p:cNvGrpSpPr/>
          <p:nvPr/>
        </p:nvGrpSpPr>
        <p:grpSpPr>
          <a:xfrm>
            <a:off x="405053" y="2574852"/>
            <a:ext cx="5547493" cy="3206103"/>
            <a:chOff x="215900" y="2574852"/>
            <a:chExt cx="5547493" cy="3206103"/>
          </a:xfrm>
        </p:grpSpPr>
        <p:grpSp>
          <p:nvGrpSpPr>
            <p:cNvPr id="47" name="Group 46"/>
            <p:cNvGrpSpPr/>
            <p:nvPr/>
          </p:nvGrpSpPr>
          <p:grpSpPr>
            <a:xfrm>
              <a:off x="3418939" y="3156396"/>
              <a:ext cx="2234176" cy="1692138"/>
              <a:chOff x="1805807" y="2263530"/>
              <a:chExt cx="4465352" cy="3382003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2018535" y="4811900"/>
                <a:ext cx="432000" cy="432000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414905" y="4487546"/>
                <a:ext cx="132078" cy="132078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559367" y="4812984"/>
                <a:ext cx="132078" cy="132078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854639" y="4487546"/>
                <a:ext cx="132078" cy="132078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866698" y="4867910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476178" y="5156834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215950" y="4553585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77774" y="4044796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824959" y="5213533"/>
                <a:ext cx="432000" cy="432000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805807" y="4388037"/>
                <a:ext cx="432000" cy="432000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148827" y="3992756"/>
                <a:ext cx="432000" cy="432000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854126" y="4044796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679502" y="4536643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898770" y="3139841"/>
                <a:ext cx="423170" cy="42317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286913" y="2617110"/>
                <a:ext cx="432000" cy="43200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599137" y="3148820"/>
                <a:ext cx="132078" cy="132078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788956" y="2714765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642960" y="2276256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10757" y="2263530"/>
                <a:ext cx="432000" cy="43200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322480" y="2925935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723563" y="3072360"/>
                <a:ext cx="432000" cy="432000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185081" y="3361268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5544281" y="3161154"/>
                <a:ext cx="432000" cy="432000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416050" y="3708824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849344" y="3564362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6139081" y="3293282"/>
                <a:ext cx="132078" cy="132078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5834289" y="2914197"/>
                <a:ext cx="132078" cy="132078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4452600" y="4829378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4005923" y="5018780"/>
                <a:ext cx="432000" cy="432000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4079019" y="4396774"/>
                <a:ext cx="432000" cy="432000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5927767" y="4668522"/>
                <a:ext cx="132078" cy="132078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5402120" y="4869556"/>
                <a:ext cx="432694" cy="43269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480237" y="2724142"/>
              <a:ext cx="2099224" cy="2783634"/>
              <a:chOff x="2800852" y="1640540"/>
              <a:chExt cx="3768697" cy="4997405"/>
            </a:xfrm>
          </p:grpSpPr>
          <p:sp>
            <p:nvSpPr>
              <p:cNvPr id="94" name="Oval 93"/>
              <p:cNvSpPr/>
              <p:nvPr/>
            </p:nvSpPr>
            <p:spPr>
              <a:xfrm rot="2055276">
                <a:off x="4423481" y="5296327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 rot="2055276">
                <a:off x="5182662" y="2647467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 rot="2055276">
                <a:off x="3824560" y="1777704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 rot="2055276">
                <a:off x="5691790" y="2404548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 rot="2055276">
                <a:off x="5419039" y="3015842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 rot="2055276">
                <a:off x="5003406" y="3349325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 rot="2055276">
                <a:off x="4031160" y="3146982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 rot="2055276">
                <a:off x="6144648" y="3684756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 rot="2055276">
                <a:off x="5853940" y="3104820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 rot="2055276">
                <a:off x="5576031" y="4417511"/>
                <a:ext cx="288924" cy="288924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 rot="2055276">
                <a:off x="4049096" y="2552274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 rot="2055276">
                <a:off x="3380431" y="2187333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2055276">
                <a:off x="3764455" y="2272097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 rot="2055276">
                <a:off x="4267525" y="1640540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 rot="2055276">
                <a:off x="4534342" y="2734129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 rot="2055276">
                <a:off x="4461603" y="3329917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 rot="2055276">
                <a:off x="4603892" y="1958868"/>
                <a:ext cx="288924" cy="288924"/>
              </a:xfrm>
              <a:prstGeom prst="ellipse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 rot="2055276">
                <a:off x="3626646" y="3384004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 rot="2055276">
                <a:off x="3750247" y="4649366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 rot="2055276">
                <a:off x="4127838" y="6040804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 rot="2055276">
                <a:off x="2800852" y="5078354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 rot="2055276">
                <a:off x="3957313" y="5076165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 rot="2055276">
                <a:off x="2909371" y="5884145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 rot="2055276">
                <a:off x="3937864" y="5559824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 rot="2055276">
                <a:off x="3475940" y="6296338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ounded Rectangle 118"/>
              <p:cNvSpPr/>
              <p:nvPr/>
            </p:nvSpPr>
            <p:spPr>
              <a:xfrm rot="2055276">
                <a:off x="3430391" y="2767596"/>
                <a:ext cx="288924" cy="288924"/>
              </a:xfrm>
              <a:prstGeom prst="roundRect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ounded Rectangle 119"/>
              <p:cNvSpPr/>
              <p:nvPr/>
            </p:nvSpPr>
            <p:spPr>
              <a:xfrm rot="2055276">
                <a:off x="4879769" y="2977310"/>
                <a:ext cx="288924" cy="288924"/>
              </a:xfrm>
              <a:prstGeom prst="roundRect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ounded Rectangle 120"/>
              <p:cNvSpPr/>
              <p:nvPr/>
            </p:nvSpPr>
            <p:spPr>
              <a:xfrm rot="2055276">
                <a:off x="4820802" y="2334853"/>
                <a:ext cx="288924" cy="288924"/>
              </a:xfrm>
              <a:prstGeom prst="roundRect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ounded Rectangle 121"/>
              <p:cNvSpPr/>
              <p:nvPr/>
            </p:nvSpPr>
            <p:spPr>
              <a:xfrm rot="2055276">
                <a:off x="4395702" y="2352416"/>
                <a:ext cx="288924" cy="288924"/>
              </a:xfrm>
              <a:prstGeom prst="roundRect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ounded Rectangle 122"/>
              <p:cNvSpPr/>
              <p:nvPr/>
            </p:nvSpPr>
            <p:spPr>
              <a:xfrm rot="2055276">
                <a:off x="3353900" y="1806058"/>
                <a:ext cx="288924" cy="288924"/>
              </a:xfrm>
              <a:prstGeom prst="roundRect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ounded Rectangle 123"/>
              <p:cNvSpPr/>
              <p:nvPr/>
            </p:nvSpPr>
            <p:spPr>
              <a:xfrm rot="2055276">
                <a:off x="5484565" y="3452253"/>
                <a:ext cx="288924" cy="288924"/>
              </a:xfrm>
              <a:prstGeom prst="roundRect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ounded Rectangle 124"/>
              <p:cNvSpPr/>
              <p:nvPr/>
            </p:nvSpPr>
            <p:spPr>
              <a:xfrm rot="2055276">
                <a:off x="4115075" y="2071379"/>
                <a:ext cx="288924" cy="288924"/>
              </a:xfrm>
              <a:prstGeom prst="roundRect">
                <a:avLst/>
              </a:prstGeom>
              <a:solidFill>
                <a:srgbClr val="D95F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ounded Rectangle 125"/>
              <p:cNvSpPr/>
              <p:nvPr/>
            </p:nvSpPr>
            <p:spPr>
              <a:xfrm rot="2055276">
                <a:off x="5462447" y="4017459"/>
                <a:ext cx="288924" cy="288924"/>
              </a:xfrm>
              <a:prstGeom prst="roundRect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 rot="2055276">
                <a:off x="4782072" y="3902355"/>
                <a:ext cx="288924" cy="288924"/>
              </a:xfrm>
              <a:prstGeom prst="roundRect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ounded Rectangle 127"/>
              <p:cNvSpPr/>
              <p:nvPr/>
            </p:nvSpPr>
            <p:spPr>
              <a:xfrm rot="2055276">
                <a:off x="6225953" y="4219081"/>
                <a:ext cx="288924" cy="288924"/>
              </a:xfrm>
              <a:prstGeom prst="roundRect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ounded Rectangle 128"/>
              <p:cNvSpPr/>
              <p:nvPr/>
            </p:nvSpPr>
            <p:spPr>
              <a:xfrm rot="2055276">
                <a:off x="6280625" y="3233962"/>
                <a:ext cx="288924" cy="288924"/>
              </a:xfrm>
              <a:prstGeom prst="roundRect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 rot="2055276">
                <a:off x="4190064" y="3555240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ounded Rectangle 130"/>
              <p:cNvSpPr/>
              <p:nvPr/>
            </p:nvSpPr>
            <p:spPr>
              <a:xfrm rot="2055276">
                <a:off x="3207415" y="4528454"/>
                <a:ext cx="288924" cy="288924"/>
              </a:xfrm>
              <a:prstGeom prst="roundRect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 rot="2055276">
                <a:off x="3162922" y="4978040"/>
                <a:ext cx="288924" cy="288924"/>
              </a:xfrm>
              <a:prstGeom prst="roundRect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ounded Rectangle 132"/>
              <p:cNvSpPr/>
              <p:nvPr/>
            </p:nvSpPr>
            <p:spPr>
              <a:xfrm rot="2055276">
                <a:off x="3937776" y="6349021"/>
                <a:ext cx="288924" cy="288924"/>
              </a:xfrm>
              <a:prstGeom prst="roundRect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 rot="2055276">
                <a:off x="3419968" y="5807021"/>
                <a:ext cx="288924" cy="288924"/>
              </a:xfrm>
              <a:prstGeom prst="roundRect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 rot="2055276">
                <a:off x="4524168" y="5813221"/>
                <a:ext cx="288924" cy="288924"/>
              </a:xfrm>
              <a:prstGeom prst="roundRect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 rot="2055276">
                <a:off x="3035892" y="5385288"/>
                <a:ext cx="288924" cy="288924"/>
              </a:xfrm>
              <a:prstGeom prst="roundRect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 rot="2055276">
                <a:off x="3472715" y="5158427"/>
                <a:ext cx="288924" cy="288924"/>
              </a:xfrm>
              <a:prstGeom prst="ellipse">
                <a:avLst/>
              </a:prstGeom>
              <a:solidFill>
                <a:srgbClr val="E72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8" name="Rounded Rectangle 137"/>
            <p:cNvSpPr/>
            <p:nvPr/>
          </p:nvSpPr>
          <p:spPr>
            <a:xfrm>
              <a:off x="215900" y="2578100"/>
              <a:ext cx="2705100" cy="3202855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3058293" y="2574852"/>
              <a:ext cx="2705100" cy="3202855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3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&amp; Future Work: Integration in Coral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06200" y="6357938"/>
            <a:ext cx="685800" cy="365125"/>
          </a:xfrm>
        </p:spPr>
        <p:txBody>
          <a:bodyPr/>
          <a:lstStyle/>
          <a:p>
            <a:fld id="{2E1B1CB6-5C5C-443C-B788-F7ADFC29778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1437" y="6283389"/>
            <a:ext cx="990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Lato"/>
              </a:rPr>
              <a:t>P.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Adelberger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K. Eckelt, M. J. Bauer, M. Streit, C. </a:t>
            </a:r>
            <a:r>
              <a:rPr lang="en-US" sz="1050" dirty="0" err="1" smtClean="0">
                <a:solidFill>
                  <a:schemeClr val="bg1"/>
                </a:solidFill>
                <a:latin typeface="Lato"/>
              </a:rPr>
              <a:t>Haslinger</a:t>
            </a:r>
            <a:r>
              <a:rPr lang="en-US" sz="1050" dirty="0" smtClean="0">
                <a:solidFill>
                  <a:schemeClr val="bg1"/>
                </a:solidFill>
                <a:latin typeface="Lato"/>
              </a:rPr>
              <a:t>, and 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T.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Zichner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“Coral: a web-based visual analysis tool </a:t>
            </a:r>
            <a:r>
              <a:rPr lang="en-US" sz="1050" dirty="0" smtClean="0">
                <a:solidFill>
                  <a:schemeClr val="bg1"/>
                </a:solidFill>
                <a:latin typeface="Lato"/>
              </a:rPr>
              <a:t>for creating 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and characterizing cohorts,” </a:t>
            </a:r>
            <a:r>
              <a:rPr lang="en-US" sz="1050" dirty="0" smtClean="0">
                <a:solidFill>
                  <a:schemeClr val="bg1"/>
                </a:solidFill>
                <a:latin typeface="Lato"/>
              </a:rPr>
              <a:t>Bioinformatics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vol. </a:t>
            </a:r>
            <a:r>
              <a:rPr lang="en-US" sz="1050" dirty="0" smtClean="0">
                <a:solidFill>
                  <a:schemeClr val="bg1"/>
                </a:solidFill>
                <a:latin typeface="Lato"/>
              </a:rPr>
              <a:t>37, no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. 23, pp. 4559–4561, Dec. 2021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36" y="1225050"/>
            <a:ext cx="9906000" cy="4953000"/>
          </a:xfrm>
          <a:prstGeom prst="rect">
            <a:avLst/>
          </a:prstGeom>
          <a:ln w="38100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776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08519" y="579762"/>
            <a:ext cx="3455930" cy="5539897"/>
            <a:chOff x="408519" y="579762"/>
            <a:chExt cx="3455930" cy="55398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519" y="1286759"/>
              <a:ext cx="3455930" cy="4832900"/>
            </a:xfrm>
            <a:prstGeom prst="rect">
              <a:avLst/>
            </a:prstGeom>
            <a:ln w="5715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408519" y="579762"/>
              <a:ext cx="3455930" cy="48102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3000"/>
                </a:lnSpc>
                <a:spcBef>
                  <a:spcPct val="0"/>
                </a:spcBef>
                <a:buNone/>
                <a:defRPr sz="3000" kern="1200" cap="none" baseline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 smtClean="0"/>
                <a:t>Online Tool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653" y="575998"/>
            <a:ext cx="3391130" cy="481029"/>
          </a:xfr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653" y="1286759"/>
            <a:ext cx="3391130" cy="483290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13" name="Group 12"/>
          <p:cNvGrpSpPr/>
          <p:nvPr/>
        </p:nvGrpSpPr>
        <p:grpSpPr>
          <a:xfrm>
            <a:off x="8509986" y="575998"/>
            <a:ext cx="3377144" cy="5543661"/>
            <a:chOff x="8509986" y="575998"/>
            <a:chExt cx="3377144" cy="55436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9986" y="1286759"/>
              <a:ext cx="3377144" cy="4832900"/>
            </a:xfrm>
            <a:prstGeom prst="rect">
              <a:avLst/>
            </a:prstGeom>
            <a:ln w="5715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8509986" y="575998"/>
              <a:ext cx="3377144" cy="48102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3000"/>
                </a:lnSpc>
                <a:spcBef>
                  <a:spcPct val="0"/>
                </a:spcBef>
                <a:buNone/>
                <a:defRPr sz="3000" kern="1200" cap="none" baseline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 smtClean="0"/>
                <a:t>Library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Google Shape;61;p13"/>
          <p:cNvSpPr txBox="1"/>
          <p:nvPr/>
        </p:nvSpPr>
        <p:spPr>
          <a:xfrm>
            <a:off x="3429967" y="6359009"/>
            <a:ext cx="539331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1DA1F2"/>
                </a:solidFill>
                <a:latin typeface="Lato"/>
              </a:rPr>
              <a:t>https://</a:t>
            </a:r>
            <a:r>
              <a:rPr lang="en-US" sz="2000" dirty="0" smtClean="0">
                <a:solidFill>
                  <a:srgbClr val="1DA1F2"/>
                </a:solidFill>
                <a:latin typeface="Lato"/>
              </a:rPr>
              <a:t>jku-vds-lab.at/pse</a:t>
            </a:r>
            <a:endParaRPr lang="en-US" sz="2000" dirty="0">
              <a:solidFill>
                <a:srgbClr val="1DA1F2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8941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5200" y="166286"/>
            <a:ext cx="9226800" cy="1706270"/>
          </a:xfrm>
        </p:spPr>
        <p:txBody>
          <a:bodyPr/>
          <a:lstStyle/>
          <a:p>
            <a:r>
              <a:rPr lang="en-US" sz="4000" b="1" dirty="0"/>
              <a:t>Visual Exploration of Relationships and </a:t>
            </a:r>
            <a:r>
              <a:rPr lang="en-US" sz="4000" b="1" dirty="0" smtClean="0"/>
              <a:t>Structure</a:t>
            </a:r>
            <a:br>
              <a:rPr lang="en-US" sz="4000" b="1" dirty="0" smtClean="0"/>
            </a:br>
            <a:r>
              <a:rPr lang="en-US" sz="4000" b="1" dirty="0" smtClean="0"/>
              <a:t>in </a:t>
            </a:r>
            <a:r>
              <a:rPr lang="en-US" sz="4000" b="1" dirty="0"/>
              <a:t>Low-Dimensional Embeddings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9829" y="1890077"/>
            <a:ext cx="9216000" cy="730800"/>
          </a:xfrm>
        </p:spPr>
        <p:txBody>
          <a:bodyPr/>
          <a:lstStyle/>
          <a:p>
            <a:r>
              <a:rPr lang="en-US" b="1" dirty="0"/>
              <a:t>Klaus Eckelt</a:t>
            </a:r>
            <a:r>
              <a:rPr lang="en-US" dirty="0"/>
              <a:t>, Andreas </a:t>
            </a:r>
            <a:r>
              <a:rPr lang="en-US" dirty="0" err="1"/>
              <a:t>Hinterreiter</a:t>
            </a:r>
            <a:r>
              <a:rPr lang="en-US" dirty="0"/>
              <a:t>, Patrick </a:t>
            </a:r>
            <a:r>
              <a:rPr lang="en-US" dirty="0" err="1"/>
              <a:t>Adelberger</a:t>
            </a:r>
            <a:r>
              <a:rPr lang="en-US" dirty="0"/>
              <a:t>, </a:t>
            </a:r>
            <a:r>
              <a:rPr lang="en-US" dirty="0" err="1"/>
              <a:t>Conny</a:t>
            </a:r>
            <a:r>
              <a:rPr lang="en-US" dirty="0"/>
              <a:t> </a:t>
            </a:r>
            <a:r>
              <a:rPr lang="en-US" dirty="0" err="1"/>
              <a:t>Walchshofer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Vaishali Dhanoa, Christina </a:t>
            </a:r>
            <a:r>
              <a:rPr lang="en-US" dirty="0" err="1"/>
              <a:t>Humer</a:t>
            </a:r>
            <a:r>
              <a:rPr lang="en-US" dirty="0"/>
              <a:t>, Moritz </a:t>
            </a:r>
            <a:r>
              <a:rPr lang="en-US" dirty="0" err="1"/>
              <a:t>Heckmann</a:t>
            </a:r>
            <a:r>
              <a:rPr lang="en-US" dirty="0"/>
              <a:t>, Christian A. </a:t>
            </a:r>
            <a:r>
              <a:rPr lang="en-US" dirty="0" err="1"/>
              <a:t>Steinparz</a:t>
            </a:r>
            <a:r>
              <a:rPr lang="en-US" dirty="0"/>
              <a:t>, Marc </a:t>
            </a:r>
            <a:r>
              <a:rPr lang="en-US" dirty="0" smtClean="0"/>
              <a:t>Streit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81" y="134902"/>
            <a:ext cx="3413363" cy="106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92" y="3224716"/>
            <a:ext cx="3467107" cy="1145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0C0C0C"/>
              </a:clrFrom>
              <a:clrTo>
                <a:srgbClr val="0C0C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94" y="5184633"/>
            <a:ext cx="3321655" cy="11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1" b="23928"/>
          <a:stretch/>
        </p:blipFill>
        <p:spPr>
          <a:xfrm>
            <a:off x="7450732" y="3225180"/>
            <a:ext cx="3983181" cy="114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40" y="4091549"/>
            <a:ext cx="1428750" cy="1428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4529604"/>
            <a:ext cx="2838530" cy="23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Oval 107"/>
          <p:cNvSpPr/>
          <p:nvPr/>
        </p:nvSpPr>
        <p:spPr>
          <a:xfrm rot="2055276">
            <a:off x="8333957" y="520542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 rot="2055276">
            <a:off x="8730287" y="4977842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 rot="2055276">
            <a:off x="7627708" y="4977842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7-Point Star 181"/>
          <p:cNvSpPr/>
          <p:nvPr/>
        </p:nvSpPr>
        <p:spPr>
          <a:xfrm>
            <a:off x="8336001" y="5208127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7-Point Star 186"/>
          <p:cNvSpPr/>
          <p:nvPr/>
        </p:nvSpPr>
        <p:spPr>
          <a:xfrm>
            <a:off x="8728243" y="4971642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1081699" y="2037972"/>
            <a:ext cx="1032865" cy="1018222"/>
            <a:chOff x="674365" y="3165154"/>
            <a:chExt cx="1032865" cy="1018222"/>
          </a:xfrm>
          <a:solidFill>
            <a:srgbClr val="1B9E77"/>
          </a:solidFill>
        </p:grpSpPr>
        <p:sp>
          <p:nvSpPr>
            <p:cNvPr id="51" name="Oval 50"/>
            <p:cNvSpPr/>
            <p:nvPr/>
          </p:nvSpPr>
          <p:spPr>
            <a:xfrm rot="20260413">
              <a:off x="1048030" y="389425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674365" y="3889549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54" name="Oval 53"/>
            <p:cNvSpPr/>
            <p:nvPr/>
          </p:nvSpPr>
          <p:spPr>
            <a:xfrm rot="2055276">
              <a:off x="678950" y="3165154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1051664" y="3186927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58" name="Oval 57"/>
            <p:cNvSpPr/>
            <p:nvPr/>
          </p:nvSpPr>
          <p:spPr>
            <a:xfrm rot="2055276">
              <a:off x="1418305" y="3894452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1418306" y="353023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60" name="Oval 59"/>
            <p:cNvSpPr/>
            <p:nvPr/>
          </p:nvSpPr>
          <p:spPr>
            <a:xfrm rot="20260413">
              <a:off x="1418306" y="3183281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74365" y="355321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  <p:sp>
          <p:nvSpPr>
            <p:cNvPr id="62" name="Oval 61"/>
            <p:cNvSpPr/>
            <p:nvPr/>
          </p:nvSpPr>
          <p:spPr>
            <a:xfrm rot="2055276">
              <a:off x="1051664" y="3534129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😐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 flipH="1">
            <a:off x="3453093" y="2037776"/>
            <a:ext cx="1032865" cy="1018222"/>
            <a:chOff x="674365" y="3165154"/>
            <a:chExt cx="1032865" cy="1018222"/>
          </a:xfrm>
          <a:noFill/>
        </p:grpSpPr>
        <p:sp>
          <p:nvSpPr>
            <p:cNvPr id="69" name="Oval 68"/>
            <p:cNvSpPr/>
            <p:nvPr/>
          </p:nvSpPr>
          <p:spPr>
            <a:xfrm rot="20260413">
              <a:off x="1048030" y="3894253"/>
              <a:ext cx="288924" cy="288924"/>
            </a:xfrm>
            <a:prstGeom prst="ellipse">
              <a:avLst/>
            </a:prstGeom>
            <a:grpFill/>
            <a:ln>
              <a:solidFill>
                <a:srgbClr val="E72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70" name="Oval 69"/>
            <p:cNvSpPr/>
            <p:nvPr/>
          </p:nvSpPr>
          <p:spPr>
            <a:xfrm>
              <a:off x="674365" y="3889549"/>
              <a:ext cx="288924" cy="288924"/>
            </a:xfrm>
            <a:prstGeom prst="ellipse">
              <a:avLst/>
            </a:prstGeom>
            <a:grpFill/>
            <a:ln>
              <a:solidFill>
                <a:srgbClr val="E72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☹</a:t>
              </a:r>
            </a:p>
          </p:txBody>
        </p:sp>
        <p:sp>
          <p:nvSpPr>
            <p:cNvPr id="71" name="Oval 70"/>
            <p:cNvSpPr/>
            <p:nvPr/>
          </p:nvSpPr>
          <p:spPr>
            <a:xfrm rot="2055276">
              <a:off x="678950" y="3165154"/>
              <a:ext cx="288924" cy="288924"/>
            </a:xfrm>
            <a:prstGeom prst="ellipse">
              <a:avLst/>
            </a:prstGeom>
            <a:grpFill/>
            <a:ln>
              <a:solidFill>
                <a:srgbClr val="E72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1051664" y="3186927"/>
              <a:ext cx="288924" cy="288924"/>
            </a:xfrm>
            <a:prstGeom prst="ellipse">
              <a:avLst/>
            </a:prstGeom>
            <a:grpFill/>
            <a:ln>
              <a:solidFill>
                <a:srgbClr val="E72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☹</a:t>
              </a:r>
            </a:p>
          </p:txBody>
        </p:sp>
        <p:sp>
          <p:nvSpPr>
            <p:cNvPr id="73" name="Oval 72"/>
            <p:cNvSpPr/>
            <p:nvPr/>
          </p:nvSpPr>
          <p:spPr>
            <a:xfrm rot="2055276">
              <a:off x="1418305" y="3894452"/>
              <a:ext cx="288924" cy="288924"/>
            </a:xfrm>
            <a:prstGeom prst="ellipse">
              <a:avLst/>
            </a:prstGeom>
            <a:grpFill/>
            <a:ln>
              <a:solidFill>
                <a:srgbClr val="E72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1418306" y="3530233"/>
              <a:ext cx="288924" cy="288924"/>
            </a:xfrm>
            <a:prstGeom prst="ellipse">
              <a:avLst/>
            </a:prstGeom>
            <a:grpFill/>
            <a:ln>
              <a:solidFill>
                <a:srgbClr val="E72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75" name="Oval 74"/>
            <p:cNvSpPr/>
            <p:nvPr/>
          </p:nvSpPr>
          <p:spPr>
            <a:xfrm rot="20260413">
              <a:off x="1418306" y="3183281"/>
              <a:ext cx="288924" cy="288924"/>
            </a:xfrm>
            <a:prstGeom prst="ellipse">
              <a:avLst/>
            </a:prstGeom>
            <a:grpFill/>
            <a:ln>
              <a:solidFill>
                <a:srgbClr val="E72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76" name="Oval 75"/>
            <p:cNvSpPr/>
            <p:nvPr/>
          </p:nvSpPr>
          <p:spPr>
            <a:xfrm>
              <a:off x="674365" y="3553213"/>
              <a:ext cx="288924" cy="288924"/>
            </a:xfrm>
            <a:prstGeom prst="ellipse">
              <a:avLst/>
            </a:prstGeom>
            <a:grpFill/>
            <a:ln>
              <a:solidFill>
                <a:srgbClr val="E72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  <p:sp>
          <p:nvSpPr>
            <p:cNvPr id="77" name="Oval 76"/>
            <p:cNvSpPr/>
            <p:nvPr/>
          </p:nvSpPr>
          <p:spPr>
            <a:xfrm rot="2055276">
              <a:off x="1051664" y="3534129"/>
              <a:ext cx="288924" cy="288924"/>
            </a:xfrm>
            <a:prstGeom prst="ellipse">
              <a:avLst/>
            </a:prstGeom>
            <a:grpFill/>
            <a:ln>
              <a:solidFill>
                <a:srgbClr val="E72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🙁</a:t>
              </a:r>
            </a:p>
          </p:txBody>
        </p:sp>
      </p:grpSp>
      <p:sp>
        <p:nvSpPr>
          <p:cNvPr id="93" name="Oval 92"/>
          <p:cNvSpPr/>
          <p:nvPr/>
        </p:nvSpPr>
        <p:spPr>
          <a:xfrm rot="2055276">
            <a:off x="9625158" y="2180463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2055276">
            <a:off x="9209525" y="2513946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2055276">
            <a:off x="8237279" y="2311603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2055276">
            <a:off x="10350767" y="2849377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2055276">
            <a:off x="9782150" y="3582132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 rot="2055276">
            <a:off x="7832765" y="254862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55276">
            <a:off x="8163432" y="4240786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 rot="2055276">
            <a:off x="8143983" y="472444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 rot="2055276">
            <a:off x="9690684" y="2616874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 rot="2055276">
            <a:off x="9668566" y="3182080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 rot="2055276">
            <a:off x="8988191" y="3066976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 rot="2055276">
            <a:off x="10432072" y="3383702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 rot="2055276">
            <a:off x="8396183" y="2719861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 rot="2055276">
            <a:off x="7242011" y="4549909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 rot="2055276">
            <a:off x="7678834" y="4323048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 rot="1339587" flipH="1">
            <a:off x="3821222" y="276953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🙁</a:t>
            </a:r>
          </a:p>
        </p:txBody>
      </p:sp>
      <p:sp>
        <p:nvSpPr>
          <p:cNvPr id="136" name="Oval 135"/>
          <p:cNvSpPr/>
          <p:nvPr/>
        </p:nvSpPr>
        <p:spPr>
          <a:xfrm flipH="1">
            <a:off x="4194887" y="2764831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☹</a:t>
            </a:r>
          </a:p>
        </p:txBody>
      </p:sp>
      <p:sp>
        <p:nvSpPr>
          <p:cNvPr id="137" name="Oval 136"/>
          <p:cNvSpPr/>
          <p:nvPr/>
        </p:nvSpPr>
        <p:spPr>
          <a:xfrm rot="19544724" flipH="1">
            <a:off x="4190302" y="2040436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☹</a:t>
            </a:r>
          </a:p>
        </p:txBody>
      </p:sp>
      <p:sp>
        <p:nvSpPr>
          <p:cNvPr id="138" name="Oval 137"/>
          <p:cNvSpPr/>
          <p:nvPr/>
        </p:nvSpPr>
        <p:spPr>
          <a:xfrm flipH="1">
            <a:off x="3817588" y="2062209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🙁</a:t>
            </a:r>
            <a:endParaRPr lang="en-US" dirty="0"/>
          </a:p>
        </p:txBody>
      </p:sp>
      <p:sp>
        <p:nvSpPr>
          <p:cNvPr id="139" name="Oval 138"/>
          <p:cNvSpPr/>
          <p:nvPr/>
        </p:nvSpPr>
        <p:spPr>
          <a:xfrm rot="19544724" flipH="1">
            <a:off x="3450947" y="276973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🙁</a:t>
            </a:r>
          </a:p>
        </p:txBody>
      </p:sp>
      <p:sp>
        <p:nvSpPr>
          <p:cNvPr id="140" name="Oval 139"/>
          <p:cNvSpPr/>
          <p:nvPr/>
        </p:nvSpPr>
        <p:spPr>
          <a:xfrm flipH="1">
            <a:off x="3450946" y="240551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🙁</a:t>
            </a:r>
          </a:p>
        </p:txBody>
      </p:sp>
      <p:sp>
        <p:nvSpPr>
          <p:cNvPr id="141" name="Oval 140"/>
          <p:cNvSpPr/>
          <p:nvPr/>
        </p:nvSpPr>
        <p:spPr>
          <a:xfrm rot="1339587" flipH="1">
            <a:off x="3450946" y="2058563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🙁</a:t>
            </a:r>
          </a:p>
        </p:txBody>
      </p:sp>
      <p:sp>
        <p:nvSpPr>
          <p:cNvPr id="142" name="Oval 141"/>
          <p:cNvSpPr/>
          <p:nvPr/>
        </p:nvSpPr>
        <p:spPr>
          <a:xfrm flipH="1">
            <a:off x="4194887" y="242849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☹</a:t>
            </a:r>
            <a:endParaRPr lang="en-US" dirty="0"/>
          </a:p>
        </p:txBody>
      </p:sp>
      <p:sp>
        <p:nvSpPr>
          <p:cNvPr id="143" name="Oval 142"/>
          <p:cNvSpPr/>
          <p:nvPr/>
        </p:nvSpPr>
        <p:spPr>
          <a:xfrm rot="19544724" flipH="1">
            <a:off x="3817588" y="2409411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🙁</a:t>
            </a:r>
          </a:p>
        </p:txBody>
      </p:sp>
      <p:sp>
        <p:nvSpPr>
          <p:cNvPr id="3" name="Left-Right Arrow 2"/>
          <p:cNvSpPr/>
          <p:nvPr/>
        </p:nvSpPr>
        <p:spPr>
          <a:xfrm>
            <a:off x="2578482" y="2458209"/>
            <a:ext cx="406400" cy="169672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-Up Arrow 24"/>
          <p:cNvSpPr/>
          <p:nvPr/>
        </p:nvSpPr>
        <p:spPr>
          <a:xfrm rot="13500000">
            <a:off x="3829859" y="3215606"/>
            <a:ext cx="330876" cy="330876"/>
          </a:xfrm>
          <a:prstGeom prst="left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88" name="Title 1"/>
          <p:cNvSpPr txBox="1">
            <a:spLocks/>
          </p:cNvSpPr>
          <p:nvPr/>
        </p:nvSpPr>
        <p:spPr>
          <a:xfrm>
            <a:off x="520864" y="1452299"/>
            <a:ext cx="4452272" cy="3988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  <a:latin typeface="Lato"/>
              </a:rPr>
              <a:t>Patients</a:t>
            </a:r>
            <a:endParaRPr lang="en-US" sz="2400" b="1" dirty="0">
              <a:solidFill>
                <a:schemeClr val="tx2"/>
              </a:solidFill>
              <a:latin typeface="Lato"/>
            </a:endParaRPr>
          </a:p>
        </p:txBody>
      </p:sp>
      <p:sp>
        <p:nvSpPr>
          <p:cNvPr id="189" name="Title 1"/>
          <p:cNvSpPr txBox="1">
            <a:spLocks/>
          </p:cNvSpPr>
          <p:nvPr/>
        </p:nvSpPr>
        <p:spPr>
          <a:xfrm>
            <a:off x="2172811" y="2070832"/>
            <a:ext cx="1181189" cy="39882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Lato"/>
              </a:rPr>
              <a:t>Tumor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Lato"/>
              </a:rPr>
              <a:t>Type</a:t>
            </a:r>
            <a:endParaRPr lang="en-US" sz="1200" b="1" dirty="0">
              <a:solidFill>
                <a:schemeClr val="tx2"/>
              </a:solidFill>
              <a:latin typeface="Lato"/>
            </a:endParaRPr>
          </a:p>
        </p:txBody>
      </p:sp>
      <p:sp>
        <p:nvSpPr>
          <p:cNvPr id="190" name="Title 1"/>
          <p:cNvSpPr txBox="1">
            <a:spLocks/>
          </p:cNvSpPr>
          <p:nvPr/>
        </p:nvSpPr>
        <p:spPr>
          <a:xfrm>
            <a:off x="4229262" y="3157194"/>
            <a:ext cx="839080" cy="39882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smtClean="0">
                <a:solidFill>
                  <a:schemeClr val="bg1"/>
                </a:solidFill>
                <a:latin typeface="Lato"/>
              </a:rPr>
              <a:t>Gene</a:t>
            </a:r>
            <a:br>
              <a:rPr lang="en-US" sz="1200" b="1" dirty="0" smtClean="0">
                <a:solidFill>
                  <a:schemeClr val="bg1"/>
                </a:solidFill>
                <a:latin typeface="Lato"/>
              </a:rPr>
            </a:br>
            <a:r>
              <a:rPr lang="en-US" sz="1200" b="1" dirty="0" smtClean="0">
                <a:solidFill>
                  <a:schemeClr val="bg1"/>
                </a:solidFill>
                <a:latin typeface="Lato"/>
              </a:rPr>
              <a:t>Mutation</a:t>
            </a:r>
            <a:endParaRPr lang="en-US" sz="1200" b="1" dirty="0">
              <a:solidFill>
                <a:schemeClr val="tx2"/>
              </a:solidFill>
              <a:latin typeface="Lato"/>
            </a:endParaRPr>
          </a:p>
        </p:txBody>
      </p:sp>
      <p:sp>
        <p:nvSpPr>
          <p:cNvPr id="185" name="7-Point Star 184"/>
          <p:cNvSpPr/>
          <p:nvPr/>
        </p:nvSpPr>
        <p:spPr>
          <a:xfrm rot="21577798">
            <a:off x="4744800" y="3724513"/>
            <a:ext cx="323844" cy="310423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en-US"/>
              <a:t>☹</a:t>
            </a:r>
            <a:endParaRPr lang="en-US" dirty="0"/>
          </a:p>
        </p:txBody>
      </p:sp>
      <p:sp>
        <p:nvSpPr>
          <p:cNvPr id="112" name="7-Point Star 111"/>
          <p:cNvSpPr/>
          <p:nvPr/>
        </p:nvSpPr>
        <p:spPr>
          <a:xfrm rot="21577798">
            <a:off x="4762916" y="4096044"/>
            <a:ext cx="323844" cy="310423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en-US"/>
              <a:t>☹</a:t>
            </a:r>
            <a:endParaRPr lang="en-US" dirty="0"/>
          </a:p>
        </p:txBody>
      </p:sp>
      <p:sp>
        <p:nvSpPr>
          <p:cNvPr id="134" name="7-Point Star 133"/>
          <p:cNvSpPr/>
          <p:nvPr/>
        </p:nvSpPr>
        <p:spPr>
          <a:xfrm rot="21577798">
            <a:off x="4762915" y="4440552"/>
            <a:ext cx="323844" cy="310423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en-US"/>
              <a:t>☹</a:t>
            </a:r>
            <a:endParaRPr lang="en-US" dirty="0"/>
          </a:p>
        </p:txBody>
      </p:sp>
      <p:sp>
        <p:nvSpPr>
          <p:cNvPr id="146" name="7-Point Star 145"/>
          <p:cNvSpPr/>
          <p:nvPr/>
        </p:nvSpPr>
        <p:spPr>
          <a:xfrm>
            <a:off x="7632384" y="497113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itle 1"/>
          <p:cNvSpPr>
            <a:spLocks noGrp="1"/>
          </p:cNvSpPr>
          <p:nvPr>
            <p:ph type="title"/>
          </p:nvPr>
        </p:nvSpPr>
        <p:spPr>
          <a:xfrm>
            <a:off x="486000" y="575999"/>
            <a:ext cx="11124000" cy="990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5.55112E-17 L -0.03711 5.55112E-17 C -0.05364 5.55112E-17 -0.07409 0.06898 -0.07409 0.125 L -0.07409 0.2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5.55112E-17 L -0.03711 5.55112E-17 C -0.05365 5.55112E-17 -0.07409 0.06898 -0.07409 0.125 L -0.07409 0.2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-0.03711 -3.7037E-6 C -0.05365 -3.7037E-6 -0.07409 0.06899 -0.07409 0.125 L -0.07409 0.2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03711 7.40741E-7 C -0.05364 7.40741E-7 -0.07409 0.06898 -0.07409 0.125 L -0.07409 0.25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03711 3.7037E-6 C -0.05364 3.7037E-6 -0.07409 0.06898 -0.07409 0.125 L -0.07409 0.25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1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-0.03711 7.40741E-7 C -0.05365 7.40741E-7 -0.07409 0.06898 -0.07409 0.125 L -0.07409 0.25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12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02357 1.48148E-6 C 0.03411 1.48148E-6 0.04713 0.06898 0.04713 0.125 L 0.04713 0.2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12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02357 -1.48148E-6 C 0.03411 -1.48148E-6 0.04713 0.06898 0.04713 0.125 L 0.04713 0.25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02357 4.44444E-6 C 0.03411 4.44444E-6 0.04713 0.06898 0.04713 0.125 L 0.04713 0.25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3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6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31" grpId="0" animBg="1"/>
      <p:bldP spid="130" grpId="1" animBg="1"/>
      <p:bldP spid="182" grpId="0" animBg="1"/>
      <p:bldP spid="187" grpId="0" animBg="1"/>
      <p:bldP spid="135" grpId="0" animBg="1"/>
      <p:bldP spid="136" grpId="0" animBg="1"/>
      <p:bldP spid="136" grpId="1" animBg="1"/>
      <p:bldP spid="137" grpId="0" animBg="1"/>
      <p:bldP spid="137" grpId="1" animBg="1"/>
      <p:bldP spid="138" grpId="0" animBg="1"/>
      <p:bldP spid="139" grpId="0" animBg="1"/>
      <p:bldP spid="140" grpId="0" animBg="1"/>
      <p:bldP spid="141" grpId="0" animBg="1"/>
      <p:bldP spid="142" grpId="0" animBg="1"/>
      <p:bldP spid="142" grpId="1" animBg="1"/>
      <p:bldP spid="143" grpId="0" animBg="1"/>
      <p:bldP spid="25" grpId="0" animBg="1"/>
      <p:bldP spid="190" grpId="0"/>
      <p:bldP spid="185" grpId="0" animBg="1"/>
      <p:bldP spid="112" grpId="0" animBg="1"/>
      <p:bldP spid="134" grpId="0" animBg="1"/>
      <p:bldP spid="1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5200" y="166286"/>
            <a:ext cx="9226800" cy="1706270"/>
          </a:xfrm>
        </p:spPr>
        <p:txBody>
          <a:bodyPr/>
          <a:lstStyle/>
          <a:p>
            <a:r>
              <a:rPr lang="en-US" sz="4000" b="1" dirty="0"/>
              <a:t>Visual Exploration of Relationships and </a:t>
            </a:r>
            <a:r>
              <a:rPr lang="en-US" sz="4000" b="1" dirty="0" smtClean="0"/>
              <a:t>Structure</a:t>
            </a:r>
            <a:br>
              <a:rPr lang="en-US" sz="4000" b="1" dirty="0" smtClean="0"/>
            </a:br>
            <a:r>
              <a:rPr lang="en-US" sz="4000" b="1" dirty="0" smtClean="0"/>
              <a:t>in </a:t>
            </a:r>
            <a:r>
              <a:rPr lang="en-US" sz="4000" b="1" dirty="0"/>
              <a:t>Low-Dimensional Embeddings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9829" y="1890077"/>
            <a:ext cx="9216000" cy="730800"/>
          </a:xfrm>
        </p:spPr>
        <p:txBody>
          <a:bodyPr/>
          <a:lstStyle/>
          <a:p>
            <a:r>
              <a:rPr lang="en-US" b="1" dirty="0"/>
              <a:t>Klaus Eckelt</a:t>
            </a:r>
            <a:r>
              <a:rPr lang="en-US" dirty="0"/>
              <a:t>, Andreas </a:t>
            </a:r>
            <a:r>
              <a:rPr lang="en-US" dirty="0" err="1"/>
              <a:t>Hinterreiter</a:t>
            </a:r>
            <a:r>
              <a:rPr lang="en-US" dirty="0"/>
              <a:t>, Patrick </a:t>
            </a:r>
            <a:r>
              <a:rPr lang="en-US" dirty="0" err="1"/>
              <a:t>Adelberger</a:t>
            </a:r>
            <a:r>
              <a:rPr lang="en-US" dirty="0"/>
              <a:t>, </a:t>
            </a:r>
            <a:r>
              <a:rPr lang="en-US" dirty="0" err="1"/>
              <a:t>Conny</a:t>
            </a:r>
            <a:r>
              <a:rPr lang="en-US" dirty="0"/>
              <a:t> </a:t>
            </a:r>
            <a:r>
              <a:rPr lang="en-US" dirty="0" err="1"/>
              <a:t>Walchshofer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Vaishali Dhanoa, Christina </a:t>
            </a:r>
            <a:r>
              <a:rPr lang="en-US" dirty="0" err="1"/>
              <a:t>Humer</a:t>
            </a:r>
            <a:r>
              <a:rPr lang="en-US" dirty="0"/>
              <a:t>, Moritz </a:t>
            </a:r>
            <a:r>
              <a:rPr lang="en-US" dirty="0" err="1"/>
              <a:t>Heckmann</a:t>
            </a:r>
            <a:r>
              <a:rPr lang="en-US" dirty="0"/>
              <a:t>, Christian A. </a:t>
            </a:r>
            <a:r>
              <a:rPr lang="en-US" dirty="0" err="1"/>
              <a:t>Steinparz</a:t>
            </a:r>
            <a:r>
              <a:rPr lang="en-US" dirty="0"/>
              <a:t>, Marc </a:t>
            </a:r>
            <a:r>
              <a:rPr lang="en-US" dirty="0" smtClean="0"/>
              <a:t>Streit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10130863" y="1977755"/>
            <a:ext cx="2301300" cy="555443"/>
            <a:chOff x="9966900" y="5719165"/>
            <a:chExt cx="2301300" cy="555443"/>
          </a:xfrm>
        </p:grpSpPr>
        <p:pic>
          <p:nvPicPr>
            <p:cNvPr id="67" name="Picture 6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00" y="6027300"/>
              <a:ext cx="228600" cy="2286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00" y="5719165"/>
              <a:ext cx="228600" cy="228600"/>
            </a:xfrm>
            <a:prstGeom prst="rect">
              <a:avLst/>
            </a:prstGeom>
          </p:spPr>
        </p:pic>
        <p:sp>
          <p:nvSpPr>
            <p:cNvPr id="69" name="Google Shape;61;p13"/>
            <p:cNvSpPr txBox="1"/>
            <p:nvPr userDrawn="1"/>
          </p:nvSpPr>
          <p:spPr>
            <a:xfrm>
              <a:off x="10271700" y="5725743"/>
              <a:ext cx="19965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1DA1F2"/>
                  </a:solidFill>
                  <a:latin typeface="Lato"/>
                  <a:ea typeface="Lato"/>
                  <a:cs typeface="Lato"/>
                  <a:sym typeface="Lato"/>
                </a:rPr>
                <a:t>klaus.eckelt@jku.at</a:t>
              </a:r>
              <a:endParaRPr dirty="0">
                <a:solidFill>
                  <a:srgbClr val="1DA1F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61;p13"/>
            <p:cNvSpPr txBox="1"/>
            <p:nvPr userDrawn="1"/>
          </p:nvSpPr>
          <p:spPr>
            <a:xfrm>
              <a:off x="10271700" y="5951442"/>
              <a:ext cx="1996500" cy="323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dirty="0" smtClean="0">
                  <a:solidFill>
                    <a:srgbClr val="1DA1F2"/>
                  </a:solidFill>
                  <a:latin typeface="Lato"/>
                  <a:ea typeface="Lato"/>
                  <a:cs typeface="Lato"/>
                  <a:sym typeface="Lato"/>
                </a:rPr>
                <a:t>@klaus_lml</a:t>
              </a:r>
              <a:endParaRPr dirty="0" smtClean="0">
                <a:solidFill>
                  <a:srgbClr val="1DA1F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30863" y="4947012"/>
            <a:ext cx="1606188" cy="160618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Picture 2" descr="https://lh4.googleusercontent.com/uXGwVKfnzst9L-L_iasnopvjdlovAJQ3z7QFyYfHu8PgNfl6gtlijYwY-NrcHiUg6R_jVhGLHRPfN8r9TsMgDCsyRUQn6qx_aOTCALh-F_LqOl7tkKnOnjJdknJAmJ8Ow1eRYXqAXzeSIRu9_CF6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2" y="2810230"/>
            <a:ext cx="2313431" cy="325722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"/>
          <p:cNvSpPr txBox="1">
            <a:spLocks/>
          </p:cNvSpPr>
          <p:nvPr/>
        </p:nvSpPr>
        <p:spPr>
          <a:xfrm>
            <a:off x="210560" y="6230625"/>
            <a:ext cx="3132713" cy="2818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Lato"/>
              </a:rPr>
              <a:t>10.1109/TVCG.2022.3156760</a:t>
            </a:r>
            <a:endParaRPr lang="en-US" dirty="0">
              <a:solidFill>
                <a:schemeClr val="bg1"/>
              </a:solidFill>
              <a:latin typeface="Lato"/>
            </a:endParaRPr>
          </a:p>
        </p:txBody>
      </p:sp>
      <p:sp>
        <p:nvSpPr>
          <p:cNvPr id="17" name="Subtitle 1"/>
          <p:cNvSpPr txBox="1">
            <a:spLocks/>
          </p:cNvSpPr>
          <p:nvPr/>
        </p:nvSpPr>
        <p:spPr>
          <a:xfrm>
            <a:off x="3343273" y="6104987"/>
            <a:ext cx="6787590" cy="407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1DA1F2"/>
                </a:solidFill>
                <a:latin typeface="Lato"/>
              </a:rPr>
              <a:t>https</a:t>
            </a:r>
            <a:r>
              <a:rPr lang="en-US" sz="2400" dirty="0">
                <a:solidFill>
                  <a:srgbClr val="1DA1F2"/>
                </a:solidFill>
                <a:latin typeface="Lato"/>
              </a:rPr>
              <a:t>://jku-vds-lab.at/biovis22-eckelt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5176">
            <a:off x="7903867" y="2775041"/>
            <a:ext cx="1819762" cy="19608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28" y="2841590"/>
            <a:ext cx="1646630" cy="17908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71719" t="40279" r="11627" b="33428"/>
          <a:stretch/>
        </p:blipFill>
        <p:spPr>
          <a:xfrm>
            <a:off x="5551042" y="3972687"/>
            <a:ext cx="2030451" cy="18032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81" y="134902"/>
            <a:ext cx="3413363" cy="10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8" b="13090"/>
          <a:stretch/>
        </p:blipFill>
        <p:spPr>
          <a:xfrm>
            <a:off x="1170926" y="147910"/>
            <a:ext cx="10716274" cy="32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0" y="3496928"/>
            <a:ext cx="5760000" cy="32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00" y="3496928"/>
            <a:ext cx="4320000" cy="3240000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1878838">
            <a:off x="4672361" y="3688993"/>
            <a:ext cx="345687" cy="403505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64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0" y="1155317"/>
            <a:ext cx="11138400" cy="45167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Lato"/>
              </a:rPr>
              <a:t>Embedding is rendered with </a:t>
            </a:r>
            <a:r>
              <a:rPr lang="en-US" dirty="0" err="1" smtClean="0">
                <a:latin typeface="Lato"/>
              </a:rPr>
              <a:t>WebGL</a:t>
            </a:r>
            <a:r>
              <a:rPr lang="en-US" dirty="0" smtClean="0">
                <a:latin typeface="Lato"/>
              </a:rPr>
              <a:t> and scales well to 100 000 items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Lato"/>
              </a:rPr>
              <a:t>Chess: 100 000 items and 70 attributes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Lato"/>
              </a:rPr>
              <a:t>Cancer Genomics: 1238 items and 720 attributes</a:t>
            </a:r>
          </a:p>
          <a:p>
            <a:pPr>
              <a:lnSpc>
                <a:spcPct val="150000"/>
              </a:lnSpc>
            </a:pPr>
            <a:endParaRPr lang="en-US" dirty="0">
              <a:latin typeface="Lato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00" y="2754504"/>
            <a:ext cx="7416800" cy="378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Encoding Group Distribution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1268" name="Picture 4" descr="https://lh4.googleusercontent.com/MkUBrDzvoUYKnB41NOjz-F90OM5FzFUkWHYHxqCWY3zl2qwVLlRb18nIkJEt-AI2nid_-hlmZbpxC__xHCDMnJ-Ijv0C20sMGyUghbhr7XpWFMpQ6c_xV1MIu0Aev02Aznx3OR9DBEXI_XJ6Rtihh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62" y="1660524"/>
            <a:ext cx="5490500" cy="40036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535306" y="1660525"/>
            <a:ext cx="5295456" cy="4003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19200" y="5817126"/>
            <a:ext cx="3822700" cy="3988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Heatmap + Contours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6" y="1717750"/>
            <a:ext cx="5333544" cy="388922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196900" y="5837426"/>
            <a:ext cx="3822700" cy="4033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Contours</a:t>
            </a:r>
          </a:p>
        </p:txBody>
      </p:sp>
    </p:spTree>
    <p:extLst>
      <p:ext uri="{BB962C8B-B14F-4D97-AF65-F5344CB8AC3E}">
        <p14:creationId xmlns:p14="http://schemas.microsoft.com/office/powerpoint/2010/main" val="22280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Centroid Positioning</a:t>
            </a:r>
            <a:endParaRPr lang="en-US" dirty="0"/>
          </a:p>
        </p:txBody>
      </p:sp>
      <p:pic>
        <p:nvPicPr>
          <p:cNvPr id="12290" name="Picture 2" descr="https://lh3.googleusercontent.com/AWaR_TOjobR3ZsE8WLCYG7T8VnFPEAJ1x7B3OyCGScDLabNSx44fFNrPsgRVUIsJKYRVG1TtXNG6PqAnmwAS1adv_rRaxuDBiFwSRG1AOFCW03dqvDbrfhgmYkFC--UYFmZ2AwqB7RwD_IPpp74L6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 bwMode="auto">
          <a:xfrm>
            <a:off x="486000" y="1565999"/>
            <a:ext cx="11249430" cy="382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3821" y="5563981"/>
            <a:ext cx="2471470" cy="4033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Centroid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17221" y="5622381"/>
            <a:ext cx="2471470" cy="4033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Medoid</a:t>
            </a:r>
          </a:p>
        </p:txBody>
      </p:sp>
    </p:spTree>
    <p:extLst>
      <p:ext uri="{BB962C8B-B14F-4D97-AF65-F5344CB8AC3E}">
        <p14:creationId xmlns:p14="http://schemas.microsoft.com/office/powerpoint/2010/main" val="16201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8800" y="591814"/>
            <a:ext cx="11124000" cy="990000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What Kind of Structure</a:t>
            </a:r>
            <a:r>
              <a:rPr lang="en-US" b="1" dirty="0" smtClean="0">
                <a:solidFill>
                  <a:schemeClr val="accent4"/>
                </a:solidFill>
              </a:rPr>
              <a:t>?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1600" y="1621584"/>
            <a:ext cx="5898098" cy="4516749"/>
          </a:xfrm>
        </p:spPr>
        <p:txBody>
          <a:bodyPr/>
          <a:lstStyle/>
          <a:p>
            <a:pPr fontAlgn="base"/>
            <a:r>
              <a:rPr lang="en-US" dirty="0"/>
              <a:t>Single Items</a:t>
            </a:r>
            <a:endParaRPr lang="en-US" sz="2400" dirty="0"/>
          </a:p>
          <a:p>
            <a:pPr fontAlgn="base"/>
            <a:r>
              <a:rPr lang="en-US" dirty="0"/>
              <a:t>Groups</a:t>
            </a:r>
            <a:endParaRPr lang="en-US" sz="2400" dirty="0"/>
          </a:p>
          <a:p>
            <a:pPr lvl="1" fontAlgn="base"/>
            <a:r>
              <a:rPr lang="en-US" dirty="0"/>
              <a:t>data driven</a:t>
            </a:r>
            <a:endParaRPr lang="en-US" sz="2800" dirty="0"/>
          </a:p>
          <a:p>
            <a:pPr lvl="1" fontAlgn="base"/>
            <a:r>
              <a:rPr lang="en-US" dirty="0"/>
              <a:t>user driven</a:t>
            </a:r>
            <a:endParaRPr lang="en-US" sz="2800" dirty="0"/>
          </a:p>
          <a:p>
            <a:pPr lvl="1" fontAlgn="base"/>
            <a:r>
              <a:rPr lang="en-US" dirty="0"/>
              <a:t>density-based</a:t>
            </a:r>
            <a:endParaRPr lang="en-US" sz="2800" dirty="0"/>
          </a:p>
          <a:p>
            <a:pPr fontAlgn="base"/>
            <a:r>
              <a:rPr lang="en-US" dirty="0"/>
              <a:t>Hierarchies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025" y="500251"/>
            <a:ext cx="4999860" cy="603017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6805127" y="812085"/>
            <a:ext cx="4937656" cy="478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713336" y="5103893"/>
            <a:ext cx="2054914" cy="1426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What Kind of </a:t>
            </a:r>
            <a:r>
              <a:rPr lang="en-US" b="1" dirty="0" smtClean="0">
                <a:solidFill>
                  <a:schemeClr val="tx2"/>
                </a:solidFill>
              </a:rPr>
              <a:t>Relationships?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1600" y="1621584"/>
            <a:ext cx="5898098" cy="4516749"/>
          </a:xfrm>
        </p:spPr>
        <p:txBody>
          <a:bodyPr/>
          <a:lstStyle/>
          <a:p>
            <a:pPr fontAlgn="base"/>
            <a:r>
              <a:rPr lang="en-US" dirty="0"/>
              <a:t>Item Sequences</a:t>
            </a:r>
          </a:p>
          <a:p>
            <a:pPr fontAlgn="base"/>
            <a:r>
              <a:rPr lang="en-US" dirty="0"/>
              <a:t>Hierarchies</a:t>
            </a:r>
          </a:p>
          <a:p>
            <a:pPr fontAlgn="base"/>
            <a:r>
              <a:rPr lang="en-US" dirty="0"/>
              <a:t>Group Sequences</a:t>
            </a:r>
          </a:p>
          <a:p>
            <a:pPr fontAlgn="base"/>
            <a:r>
              <a:rPr lang="en-US" dirty="0"/>
              <a:t>Graphs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025" y="500251"/>
            <a:ext cx="4999860" cy="603017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57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" y="1"/>
            <a:ext cx="12191999" cy="6858001"/>
          </a:xfrm>
          <a:custGeom>
            <a:avLst/>
            <a:gdLst>
              <a:gd name="connsiteX0" fmla="*/ 6381749 w 12191999"/>
              <a:gd name="connsiteY0" fmla="*/ 1666874 h 6858001"/>
              <a:gd name="connsiteX1" fmla="*/ 5257799 w 12191999"/>
              <a:gd name="connsiteY1" fmla="*/ 2095499 h 6858001"/>
              <a:gd name="connsiteX2" fmla="*/ 6381749 w 12191999"/>
              <a:gd name="connsiteY2" fmla="*/ 2524124 h 6858001"/>
              <a:gd name="connsiteX3" fmla="*/ 7505699 w 12191999"/>
              <a:gd name="connsiteY3" fmla="*/ 2095499 h 6858001"/>
              <a:gd name="connsiteX4" fmla="*/ 6381749 w 12191999"/>
              <a:gd name="connsiteY4" fmla="*/ 1666874 h 6858001"/>
              <a:gd name="connsiteX5" fmla="*/ 4991099 w 12191999"/>
              <a:gd name="connsiteY5" fmla="*/ 838200 h 6858001"/>
              <a:gd name="connsiteX6" fmla="*/ 3867149 w 12191999"/>
              <a:gd name="connsiteY6" fmla="*/ 1266825 h 6858001"/>
              <a:gd name="connsiteX7" fmla="*/ 4991099 w 12191999"/>
              <a:gd name="connsiteY7" fmla="*/ 1695450 h 6858001"/>
              <a:gd name="connsiteX8" fmla="*/ 6115049 w 12191999"/>
              <a:gd name="connsiteY8" fmla="*/ 1266825 h 6858001"/>
              <a:gd name="connsiteX9" fmla="*/ 4991099 w 12191999"/>
              <a:gd name="connsiteY9" fmla="*/ 838200 h 6858001"/>
              <a:gd name="connsiteX10" fmla="*/ 0 w 12191999"/>
              <a:gd name="connsiteY10" fmla="*/ 0 h 6858001"/>
              <a:gd name="connsiteX11" fmla="*/ 12191999 w 12191999"/>
              <a:gd name="connsiteY11" fmla="*/ 0 h 6858001"/>
              <a:gd name="connsiteX12" fmla="*/ 12191999 w 12191999"/>
              <a:gd name="connsiteY12" fmla="*/ 6858001 h 6858001"/>
              <a:gd name="connsiteX13" fmla="*/ 4241718 w 12191999"/>
              <a:gd name="connsiteY13" fmla="*/ 6858001 h 6858001"/>
              <a:gd name="connsiteX14" fmla="*/ 4247491 w 12191999"/>
              <a:gd name="connsiteY14" fmla="*/ 6857318 h 6858001"/>
              <a:gd name="connsiteX15" fmla="*/ 4933949 w 12191999"/>
              <a:gd name="connsiteY15" fmla="*/ 6462376 h 6858001"/>
              <a:gd name="connsiteX16" fmla="*/ 3810000 w 12191999"/>
              <a:gd name="connsiteY16" fmla="*/ 6033751 h 6858001"/>
              <a:gd name="connsiteX17" fmla="*/ 2686050 w 12191999"/>
              <a:gd name="connsiteY17" fmla="*/ 6462376 h 6858001"/>
              <a:gd name="connsiteX18" fmla="*/ 3372508 w 12191999"/>
              <a:gd name="connsiteY18" fmla="*/ 6857318 h 6858001"/>
              <a:gd name="connsiteX19" fmla="*/ 3378281 w 12191999"/>
              <a:gd name="connsiteY19" fmla="*/ 6858001 h 6858001"/>
              <a:gd name="connsiteX20" fmla="*/ 0 w 12191999"/>
              <a:gd name="connsiteY20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1999" h="6858001">
                <a:moveTo>
                  <a:pt x="6381749" y="1666874"/>
                </a:moveTo>
                <a:cubicBezTo>
                  <a:pt x="5761009" y="1666874"/>
                  <a:pt x="5257799" y="1858776"/>
                  <a:pt x="5257799" y="2095499"/>
                </a:cubicBezTo>
                <a:cubicBezTo>
                  <a:pt x="5257799" y="2332222"/>
                  <a:pt x="5761009" y="2524124"/>
                  <a:pt x="6381749" y="2524124"/>
                </a:cubicBezTo>
                <a:cubicBezTo>
                  <a:pt x="7002489" y="2524124"/>
                  <a:pt x="7505699" y="2332222"/>
                  <a:pt x="7505699" y="2095499"/>
                </a:cubicBezTo>
                <a:cubicBezTo>
                  <a:pt x="7505699" y="1858776"/>
                  <a:pt x="7002489" y="1666874"/>
                  <a:pt x="6381749" y="1666874"/>
                </a:cubicBezTo>
                <a:close/>
                <a:moveTo>
                  <a:pt x="4991099" y="838200"/>
                </a:moveTo>
                <a:cubicBezTo>
                  <a:pt x="4370359" y="838200"/>
                  <a:pt x="3867149" y="1030102"/>
                  <a:pt x="3867149" y="1266825"/>
                </a:cubicBezTo>
                <a:cubicBezTo>
                  <a:pt x="3867149" y="1503548"/>
                  <a:pt x="4370359" y="1695450"/>
                  <a:pt x="4991099" y="1695450"/>
                </a:cubicBezTo>
                <a:cubicBezTo>
                  <a:pt x="5611840" y="1695450"/>
                  <a:pt x="6115049" y="1503548"/>
                  <a:pt x="6115049" y="1266825"/>
                </a:cubicBezTo>
                <a:cubicBezTo>
                  <a:pt x="6115049" y="1030102"/>
                  <a:pt x="5611840" y="838200"/>
                  <a:pt x="4991099" y="838200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1"/>
                </a:lnTo>
                <a:lnTo>
                  <a:pt x="4241718" y="6858001"/>
                </a:lnTo>
                <a:lnTo>
                  <a:pt x="4247491" y="6857318"/>
                </a:lnTo>
                <a:cubicBezTo>
                  <a:pt x="4650894" y="6792249"/>
                  <a:pt x="4933949" y="6639919"/>
                  <a:pt x="4933949" y="6462376"/>
                </a:cubicBezTo>
                <a:cubicBezTo>
                  <a:pt x="4933949" y="6225653"/>
                  <a:pt x="4430740" y="6033751"/>
                  <a:pt x="3810000" y="6033751"/>
                </a:cubicBezTo>
                <a:cubicBezTo>
                  <a:pt x="3189259" y="6033751"/>
                  <a:pt x="2686050" y="6225653"/>
                  <a:pt x="2686050" y="6462376"/>
                </a:cubicBezTo>
                <a:cubicBezTo>
                  <a:pt x="2686050" y="6639919"/>
                  <a:pt x="2969105" y="6792249"/>
                  <a:pt x="3372508" y="6857318"/>
                </a:cubicBezTo>
                <a:lnTo>
                  <a:pt x="3378281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1"/>
          <p:cNvSpPr txBox="1">
            <a:spLocks/>
          </p:cNvSpPr>
          <p:nvPr/>
        </p:nvSpPr>
        <p:spPr>
          <a:xfrm>
            <a:off x="8229601" y="6399378"/>
            <a:ext cx="3871126" cy="35084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007DAD"/>
                </a:solidFill>
              </a:rPr>
              <a:t>https</a:t>
            </a:r>
            <a:r>
              <a:rPr lang="en-US" dirty="0">
                <a:solidFill>
                  <a:srgbClr val="007DAD"/>
                </a:solidFill>
              </a:rPr>
              <a:t>://jku-vds-lab.at/biovis22-eckelt</a:t>
            </a:r>
          </a:p>
        </p:txBody>
      </p:sp>
    </p:spTree>
    <p:extLst>
      <p:ext uri="{BB962C8B-B14F-4D97-AF65-F5344CB8AC3E}">
        <p14:creationId xmlns:p14="http://schemas.microsoft.com/office/powerpoint/2010/main" val="130293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531 0.2388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15385"/>
          <a:stretch/>
        </p:blipFill>
        <p:spPr>
          <a:xfrm>
            <a:off x="2791816" y="1349495"/>
            <a:ext cx="3340906" cy="464490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7157728" y="1570827"/>
            <a:ext cx="4452272" cy="18134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Lato"/>
              </a:rPr>
              <a:t>Treatment for cancer patients with </a:t>
            </a:r>
            <a:r>
              <a:rPr lang="en-US" sz="2400" b="1" dirty="0" smtClean="0">
                <a:solidFill>
                  <a:schemeClr val="bg1"/>
                </a:solidFill>
                <a:latin typeface="Lato"/>
              </a:rPr>
              <a:t>KRAS G12C</a:t>
            </a:r>
            <a:r>
              <a:rPr lang="en-US" sz="2400" dirty="0" smtClean="0">
                <a:solidFill>
                  <a:schemeClr val="bg1"/>
                </a:solidFill>
                <a:latin typeface="Lato"/>
              </a:rPr>
              <a:t> mutations.</a:t>
            </a:r>
          </a:p>
          <a:p>
            <a:endParaRPr lang="en-US" sz="2400" dirty="0">
              <a:solidFill>
                <a:schemeClr val="bg1"/>
              </a:solidFill>
              <a:latin typeface="Lato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Lato"/>
              </a:rPr>
              <a:t>Data: TCGA</a:t>
            </a:r>
            <a:endParaRPr lang="en-US" sz="2400" b="1" dirty="0">
              <a:solidFill>
                <a:schemeClr val="tx2"/>
              </a:solidFill>
              <a:latin typeface="Lat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96967" y="3628207"/>
            <a:ext cx="3758794" cy="2014259"/>
            <a:chOff x="7296967" y="3368895"/>
            <a:chExt cx="3758794" cy="2014259"/>
          </a:xfrm>
        </p:grpSpPr>
        <p:sp>
          <p:nvSpPr>
            <p:cNvPr id="10" name="Oval 9"/>
            <p:cNvSpPr/>
            <p:nvPr/>
          </p:nvSpPr>
          <p:spPr>
            <a:xfrm>
              <a:off x="7296969" y="3368895"/>
              <a:ext cx="309583" cy="306560"/>
            </a:xfrm>
            <a:prstGeom prst="ellipse">
              <a:avLst/>
            </a:prstGeom>
            <a:solidFill>
              <a:srgbClr val="1B9E77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7754642" y="3368896"/>
              <a:ext cx="3301119" cy="30655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83000"/>
                </a:lnSpc>
                <a:spcBef>
                  <a:spcPct val="0"/>
                </a:spcBef>
                <a:buNone/>
                <a:defRPr sz="3000" kern="1200" cap="none" baseline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 smtClean="0">
                  <a:solidFill>
                    <a:schemeClr val="bg1"/>
                  </a:solidFill>
                  <a:latin typeface="Lato"/>
                </a:rPr>
                <a:t>Lung</a:t>
              </a:r>
              <a:endParaRPr lang="en-US" sz="2400" b="1" dirty="0">
                <a:solidFill>
                  <a:schemeClr val="tx2"/>
                </a:solidFill>
                <a:latin typeface="Lato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7754642" y="4206220"/>
              <a:ext cx="3301119" cy="30655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83000"/>
                </a:lnSpc>
                <a:spcBef>
                  <a:spcPct val="0"/>
                </a:spcBef>
                <a:buNone/>
                <a:defRPr sz="3000" kern="1200" cap="none" baseline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 smtClean="0">
                  <a:solidFill>
                    <a:schemeClr val="bg1"/>
                  </a:solidFill>
                  <a:latin typeface="Lato"/>
                </a:rPr>
                <a:t>Colon</a:t>
              </a:r>
              <a:endParaRPr lang="en-US" sz="2400" b="1" dirty="0">
                <a:solidFill>
                  <a:schemeClr val="tx2"/>
                </a:solidFill>
                <a:latin typeface="Lato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7754642" y="5076595"/>
              <a:ext cx="3301119" cy="30655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83000"/>
                </a:lnSpc>
                <a:spcBef>
                  <a:spcPct val="0"/>
                </a:spcBef>
                <a:buNone/>
                <a:defRPr sz="3000" kern="1200" cap="none" baseline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 smtClean="0">
                  <a:solidFill>
                    <a:schemeClr val="bg1"/>
                  </a:solidFill>
                  <a:latin typeface="Lato"/>
                </a:rPr>
                <a:t>Pancreatic</a:t>
              </a:r>
              <a:endParaRPr lang="en-US" sz="2400" b="1" dirty="0">
                <a:solidFill>
                  <a:schemeClr val="tx2"/>
                </a:solidFill>
                <a:latin typeface="Lato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296968" y="4206220"/>
              <a:ext cx="309583" cy="306560"/>
            </a:xfrm>
            <a:prstGeom prst="ellipse">
              <a:avLst/>
            </a:prstGeom>
            <a:solidFill>
              <a:srgbClr val="E7298A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296967" y="5057893"/>
              <a:ext cx="309583" cy="306560"/>
            </a:xfrm>
            <a:prstGeom prst="ellipse">
              <a:avLst/>
            </a:prstGeom>
            <a:solidFill>
              <a:srgbClr val="D95F02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78200" y="6442502"/>
            <a:ext cx="5884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Lato"/>
              </a:rPr>
              <a:t>G.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Kolata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“How Scientists Shot Down Cancer’s ‘Death Star</a:t>
            </a:r>
            <a:r>
              <a:rPr lang="en-US" sz="1050" dirty="0" smtClean="0">
                <a:solidFill>
                  <a:schemeClr val="bg1"/>
                </a:solidFill>
                <a:latin typeface="Lato"/>
              </a:rPr>
              <a:t>’,” The 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New York Times, Feb. 2021</a:t>
            </a:r>
            <a:br>
              <a:rPr lang="en-US" sz="1050" dirty="0">
                <a:solidFill>
                  <a:schemeClr val="bg1"/>
                </a:solidFill>
                <a:latin typeface="Lato"/>
              </a:rPr>
            </a:br>
            <a:r>
              <a:rPr lang="en-US" sz="1050" dirty="0">
                <a:solidFill>
                  <a:schemeClr val="bg1"/>
                </a:solidFill>
                <a:latin typeface="Lato"/>
              </a:rPr>
              <a:t>National Cancer Institute, “The cancer genome atlas </a:t>
            </a:r>
            <a:r>
              <a:rPr lang="en-US" sz="1050" dirty="0" smtClean="0">
                <a:solidFill>
                  <a:schemeClr val="bg1"/>
                </a:solidFill>
                <a:latin typeface="Lato"/>
              </a:rPr>
              <a:t>program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,”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36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5000" y="0"/>
            <a:ext cx="1949450" cy="1054100"/>
          </a:xfrm>
          <a:prstGeom prst="roundRect">
            <a:avLst/>
          </a:prstGeom>
          <a:solidFill>
            <a:schemeClr val="accent6">
              <a:alpha val="2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35000" y="2947916"/>
            <a:ext cx="1949450" cy="777923"/>
          </a:xfrm>
          <a:prstGeom prst="roundRect">
            <a:avLst/>
          </a:prstGeom>
          <a:solidFill>
            <a:schemeClr val="accent6">
              <a:alpha val="2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Subtitle 1"/>
          <p:cNvSpPr txBox="1">
            <a:spLocks/>
          </p:cNvSpPr>
          <p:nvPr/>
        </p:nvSpPr>
        <p:spPr>
          <a:xfrm>
            <a:off x="8229601" y="6399378"/>
            <a:ext cx="3871126" cy="35084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007DAD"/>
                </a:solidFill>
              </a:rPr>
              <a:t>https</a:t>
            </a:r>
            <a:r>
              <a:rPr lang="en-US" dirty="0">
                <a:solidFill>
                  <a:srgbClr val="007DAD"/>
                </a:solidFill>
              </a:rPr>
              <a:t>://jku-vds-lab.at/biovis22-eckelt</a:t>
            </a:r>
          </a:p>
        </p:txBody>
      </p:sp>
    </p:spTree>
    <p:extLst>
      <p:ext uri="{BB962C8B-B14F-4D97-AF65-F5344CB8AC3E}">
        <p14:creationId xmlns:p14="http://schemas.microsoft.com/office/powerpoint/2010/main" val="124438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accent4"/>
                </a:solidFill>
              </a:rPr>
              <a:t>Representing </a:t>
            </a:r>
            <a:r>
              <a:rPr lang="en-US" sz="3200" b="1" dirty="0" smtClean="0">
                <a:solidFill>
                  <a:schemeClr val="accent4"/>
                </a:solidFill>
              </a:rPr>
              <a:t>Structure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7-Point Star 68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7-Point Star 69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-Point Star 70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-Point Star 71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-Point Star 72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-Point Star 74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-Point Star 75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-Point Star 76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-Point Star 77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-Point Star 78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-Point Star 79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7-Point Star 81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7-Point Star 83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7-Point Star 84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7-Point Star 85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7-Point Star 86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7-Point Star 87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4390553" y="2297829"/>
            <a:ext cx="2461104" cy="2622672"/>
          </a:xfrm>
          <a:custGeom>
            <a:avLst/>
            <a:gdLst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937097 w 2461104"/>
              <a:gd name="connsiteY5" fmla="*/ 9930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386789 h 2581924"/>
              <a:gd name="connsiteX12" fmla="*/ 238597 w 2461104"/>
              <a:gd name="connsiteY12" fmla="*/ 178048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386789 h 2581924"/>
              <a:gd name="connsiteX12" fmla="*/ 238597 w 2461104"/>
              <a:gd name="connsiteY12" fmla="*/ 178048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238597 w 2461104"/>
              <a:gd name="connsiteY12" fmla="*/ 178048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270347 w 2461104"/>
              <a:gd name="connsiteY12" fmla="*/ 181223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651347 w 2461104"/>
              <a:gd name="connsiteY12" fmla="*/ 2148789 h 2581924"/>
              <a:gd name="connsiteX13" fmla="*/ 1400647 w 2461104"/>
              <a:gd name="connsiteY13" fmla="*/ 2523439 h 2581924"/>
              <a:gd name="connsiteX14" fmla="*/ 2175347 w 2461104"/>
              <a:gd name="connsiteY14" fmla="*/ 2485339 h 2581924"/>
              <a:gd name="connsiteX15" fmla="*/ 2461097 w 2461104"/>
              <a:gd name="connsiteY15" fmla="*/ 1621739 h 2581924"/>
              <a:gd name="connsiteX16" fmla="*/ 2149947 w 2461104"/>
              <a:gd name="connsiteY16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651347 w 2461104"/>
              <a:gd name="connsiteY12" fmla="*/ 2148789 h 2581924"/>
              <a:gd name="connsiteX13" fmla="*/ 1400647 w 2461104"/>
              <a:gd name="connsiteY13" fmla="*/ 2523439 h 2581924"/>
              <a:gd name="connsiteX14" fmla="*/ 2175347 w 2461104"/>
              <a:gd name="connsiteY14" fmla="*/ 2485339 h 2581924"/>
              <a:gd name="connsiteX15" fmla="*/ 2461097 w 2461104"/>
              <a:gd name="connsiteY15" fmla="*/ 1621739 h 2581924"/>
              <a:gd name="connsiteX16" fmla="*/ 2149947 w 2461104"/>
              <a:gd name="connsiteY16" fmla="*/ 586689 h 2581924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86297 w 2461104"/>
              <a:gd name="connsiteY4" fmla="*/ 751789 h 2592540"/>
              <a:gd name="connsiteX5" fmla="*/ 898997 w 2461104"/>
              <a:gd name="connsiteY5" fmla="*/ 942289 h 2592540"/>
              <a:gd name="connsiteX6" fmla="*/ 479897 w 2461104"/>
              <a:gd name="connsiteY6" fmla="*/ 980389 h 2592540"/>
              <a:gd name="connsiteX7" fmla="*/ 238597 w 2461104"/>
              <a:gd name="connsiteY7" fmla="*/ 885139 h 2592540"/>
              <a:gd name="connsiteX8" fmla="*/ 86197 w 2461104"/>
              <a:gd name="connsiteY8" fmla="*/ 910539 h 2592540"/>
              <a:gd name="connsiteX9" fmla="*/ 3647 w 2461104"/>
              <a:gd name="connsiteY9" fmla="*/ 1050239 h 2592540"/>
              <a:gd name="connsiteX10" fmla="*/ 41747 w 2461104"/>
              <a:gd name="connsiteY10" fmla="*/ 1228039 h 2592540"/>
              <a:gd name="connsiteX11" fmla="*/ 276697 w 2461104"/>
              <a:gd name="connsiteY11" fmla="*/ 1450289 h 2592540"/>
              <a:gd name="connsiteX12" fmla="*/ 435447 w 2461104"/>
              <a:gd name="connsiteY12" fmla="*/ 1977339 h 2592540"/>
              <a:gd name="connsiteX13" fmla="*/ 1400647 w 2461104"/>
              <a:gd name="connsiteY13" fmla="*/ 2523439 h 2592540"/>
              <a:gd name="connsiteX14" fmla="*/ 2175347 w 2461104"/>
              <a:gd name="connsiteY14" fmla="*/ 2485339 h 2592540"/>
              <a:gd name="connsiteX15" fmla="*/ 2461097 w 2461104"/>
              <a:gd name="connsiteY15" fmla="*/ 1621739 h 2592540"/>
              <a:gd name="connsiteX16" fmla="*/ 2149947 w 2461104"/>
              <a:gd name="connsiteY16" fmla="*/ 586689 h 2592540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86297 w 2461104"/>
              <a:gd name="connsiteY4" fmla="*/ 751789 h 2592540"/>
              <a:gd name="connsiteX5" fmla="*/ 479897 w 2461104"/>
              <a:gd name="connsiteY5" fmla="*/ 980389 h 2592540"/>
              <a:gd name="connsiteX6" fmla="*/ 238597 w 2461104"/>
              <a:gd name="connsiteY6" fmla="*/ 885139 h 2592540"/>
              <a:gd name="connsiteX7" fmla="*/ 86197 w 2461104"/>
              <a:gd name="connsiteY7" fmla="*/ 910539 h 2592540"/>
              <a:gd name="connsiteX8" fmla="*/ 3647 w 2461104"/>
              <a:gd name="connsiteY8" fmla="*/ 1050239 h 2592540"/>
              <a:gd name="connsiteX9" fmla="*/ 41747 w 2461104"/>
              <a:gd name="connsiteY9" fmla="*/ 1228039 h 2592540"/>
              <a:gd name="connsiteX10" fmla="*/ 276697 w 2461104"/>
              <a:gd name="connsiteY10" fmla="*/ 1450289 h 2592540"/>
              <a:gd name="connsiteX11" fmla="*/ 435447 w 2461104"/>
              <a:gd name="connsiteY11" fmla="*/ 1977339 h 2592540"/>
              <a:gd name="connsiteX12" fmla="*/ 1400647 w 2461104"/>
              <a:gd name="connsiteY12" fmla="*/ 2523439 h 2592540"/>
              <a:gd name="connsiteX13" fmla="*/ 2175347 w 2461104"/>
              <a:gd name="connsiteY13" fmla="*/ 2485339 h 2592540"/>
              <a:gd name="connsiteX14" fmla="*/ 2461097 w 2461104"/>
              <a:gd name="connsiteY14" fmla="*/ 1621739 h 2592540"/>
              <a:gd name="connsiteX15" fmla="*/ 2149947 w 2461104"/>
              <a:gd name="connsiteY15" fmla="*/ 586689 h 2592540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92647 w 2461104"/>
              <a:gd name="connsiteY4" fmla="*/ 859739 h 2592540"/>
              <a:gd name="connsiteX5" fmla="*/ 479897 w 2461104"/>
              <a:gd name="connsiteY5" fmla="*/ 980389 h 2592540"/>
              <a:gd name="connsiteX6" fmla="*/ 238597 w 2461104"/>
              <a:gd name="connsiteY6" fmla="*/ 885139 h 2592540"/>
              <a:gd name="connsiteX7" fmla="*/ 86197 w 2461104"/>
              <a:gd name="connsiteY7" fmla="*/ 910539 h 2592540"/>
              <a:gd name="connsiteX8" fmla="*/ 3647 w 2461104"/>
              <a:gd name="connsiteY8" fmla="*/ 1050239 h 2592540"/>
              <a:gd name="connsiteX9" fmla="*/ 41747 w 2461104"/>
              <a:gd name="connsiteY9" fmla="*/ 1228039 h 2592540"/>
              <a:gd name="connsiteX10" fmla="*/ 276697 w 2461104"/>
              <a:gd name="connsiteY10" fmla="*/ 1450289 h 2592540"/>
              <a:gd name="connsiteX11" fmla="*/ 435447 w 2461104"/>
              <a:gd name="connsiteY11" fmla="*/ 1977339 h 2592540"/>
              <a:gd name="connsiteX12" fmla="*/ 1400647 w 2461104"/>
              <a:gd name="connsiteY12" fmla="*/ 2523439 h 2592540"/>
              <a:gd name="connsiteX13" fmla="*/ 2175347 w 2461104"/>
              <a:gd name="connsiteY13" fmla="*/ 2485339 h 2592540"/>
              <a:gd name="connsiteX14" fmla="*/ 2461097 w 2461104"/>
              <a:gd name="connsiteY14" fmla="*/ 1621739 h 2592540"/>
              <a:gd name="connsiteX15" fmla="*/ 2149947 w 2461104"/>
              <a:gd name="connsiteY15" fmla="*/ 586689 h 2592540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92647 w 2461104"/>
              <a:gd name="connsiteY4" fmla="*/ 859739 h 2592540"/>
              <a:gd name="connsiteX5" fmla="*/ 479897 w 2461104"/>
              <a:gd name="connsiteY5" fmla="*/ 980389 h 2592540"/>
              <a:gd name="connsiteX6" fmla="*/ 238597 w 2461104"/>
              <a:gd name="connsiteY6" fmla="*/ 885139 h 2592540"/>
              <a:gd name="connsiteX7" fmla="*/ 86197 w 2461104"/>
              <a:gd name="connsiteY7" fmla="*/ 910539 h 2592540"/>
              <a:gd name="connsiteX8" fmla="*/ 3647 w 2461104"/>
              <a:gd name="connsiteY8" fmla="*/ 1050239 h 2592540"/>
              <a:gd name="connsiteX9" fmla="*/ 41747 w 2461104"/>
              <a:gd name="connsiteY9" fmla="*/ 1228039 h 2592540"/>
              <a:gd name="connsiteX10" fmla="*/ 276697 w 2461104"/>
              <a:gd name="connsiteY10" fmla="*/ 1450289 h 2592540"/>
              <a:gd name="connsiteX11" fmla="*/ 435447 w 2461104"/>
              <a:gd name="connsiteY11" fmla="*/ 1977339 h 2592540"/>
              <a:gd name="connsiteX12" fmla="*/ 1400647 w 2461104"/>
              <a:gd name="connsiteY12" fmla="*/ 2523439 h 2592540"/>
              <a:gd name="connsiteX13" fmla="*/ 2175347 w 2461104"/>
              <a:gd name="connsiteY13" fmla="*/ 2485339 h 2592540"/>
              <a:gd name="connsiteX14" fmla="*/ 2461097 w 2461104"/>
              <a:gd name="connsiteY14" fmla="*/ 1621739 h 2592540"/>
              <a:gd name="connsiteX15" fmla="*/ 2149947 w 2461104"/>
              <a:gd name="connsiteY15" fmla="*/ 586689 h 2592540"/>
              <a:gd name="connsiteX0" fmla="*/ 2149947 w 2461104"/>
              <a:gd name="connsiteY0" fmla="*/ 616821 h 2622672"/>
              <a:gd name="connsiteX1" fmla="*/ 1559397 w 2461104"/>
              <a:gd name="connsiteY1" fmla="*/ 13571 h 2622672"/>
              <a:gd name="connsiteX2" fmla="*/ 987897 w 2461104"/>
              <a:gd name="connsiteY2" fmla="*/ 216771 h 2622672"/>
              <a:gd name="connsiteX3" fmla="*/ 676747 w 2461104"/>
              <a:gd name="connsiteY3" fmla="*/ 451721 h 2622672"/>
              <a:gd name="connsiteX4" fmla="*/ 892647 w 2461104"/>
              <a:gd name="connsiteY4" fmla="*/ 889871 h 2622672"/>
              <a:gd name="connsiteX5" fmla="*/ 479897 w 2461104"/>
              <a:gd name="connsiteY5" fmla="*/ 1010521 h 2622672"/>
              <a:gd name="connsiteX6" fmla="*/ 238597 w 2461104"/>
              <a:gd name="connsiteY6" fmla="*/ 915271 h 2622672"/>
              <a:gd name="connsiteX7" fmla="*/ 86197 w 2461104"/>
              <a:gd name="connsiteY7" fmla="*/ 940671 h 2622672"/>
              <a:gd name="connsiteX8" fmla="*/ 3647 w 2461104"/>
              <a:gd name="connsiteY8" fmla="*/ 1080371 h 2622672"/>
              <a:gd name="connsiteX9" fmla="*/ 41747 w 2461104"/>
              <a:gd name="connsiteY9" fmla="*/ 1258171 h 2622672"/>
              <a:gd name="connsiteX10" fmla="*/ 276697 w 2461104"/>
              <a:gd name="connsiteY10" fmla="*/ 1480421 h 2622672"/>
              <a:gd name="connsiteX11" fmla="*/ 435447 w 2461104"/>
              <a:gd name="connsiteY11" fmla="*/ 2007471 h 2622672"/>
              <a:gd name="connsiteX12" fmla="*/ 1400647 w 2461104"/>
              <a:gd name="connsiteY12" fmla="*/ 2553571 h 2622672"/>
              <a:gd name="connsiteX13" fmla="*/ 2175347 w 2461104"/>
              <a:gd name="connsiteY13" fmla="*/ 2515471 h 2622672"/>
              <a:gd name="connsiteX14" fmla="*/ 2461097 w 2461104"/>
              <a:gd name="connsiteY14" fmla="*/ 1651871 h 2622672"/>
              <a:gd name="connsiteX15" fmla="*/ 2149947 w 2461104"/>
              <a:gd name="connsiteY15" fmla="*/ 616821 h 262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61104" h="2622672">
                <a:moveTo>
                  <a:pt x="2149947" y="616821"/>
                </a:moveTo>
                <a:cubicBezTo>
                  <a:pt x="1999664" y="343771"/>
                  <a:pt x="1753072" y="80246"/>
                  <a:pt x="1559397" y="13571"/>
                </a:cubicBezTo>
                <a:cubicBezTo>
                  <a:pt x="1365722" y="-53104"/>
                  <a:pt x="1135005" y="143746"/>
                  <a:pt x="987897" y="216771"/>
                </a:cubicBezTo>
                <a:cubicBezTo>
                  <a:pt x="840789" y="289796"/>
                  <a:pt x="692622" y="339538"/>
                  <a:pt x="676747" y="451721"/>
                </a:cubicBezTo>
                <a:cubicBezTo>
                  <a:pt x="660872" y="563904"/>
                  <a:pt x="938155" y="701488"/>
                  <a:pt x="892647" y="889871"/>
                </a:cubicBezTo>
                <a:cubicBezTo>
                  <a:pt x="847139" y="1078254"/>
                  <a:pt x="588905" y="1006288"/>
                  <a:pt x="479897" y="1010521"/>
                </a:cubicBezTo>
                <a:cubicBezTo>
                  <a:pt x="370889" y="1014754"/>
                  <a:pt x="304214" y="926913"/>
                  <a:pt x="238597" y="915271"/>
                </a:cubicBezTo>
                <a:cubicBezTo>
                  <a:pt x="172980" y="903629"/>
                  <a:pt x="125355" y="913154"/>
                  <a:pt x="86197" y="940671"/>
                </a:cubicBezTo>
                <a:cubicBezTo>
                  <a:pt x="47039" y="968188"/>
                  <a:pt x="11055" y="1027454"/>
                  <a:pt x="3647" y="1080371"/>
                </a:cubicBezTo>
                <a:cubicBezTo>
                  <a:pt x="-3761" y="1133288"/>
                  <a:pt x="-3761" y="1191496"/>
                  <a:pt x="41747" y="1258171"/>
                </a:cubicBezTo>
                <a:cubicBezTo>
                  <a:pt x="87255" y="1324846"/>
                  <a:pt x="211080" y="1355538"/>
                  <a:pt x="276697" y="1480421"/>
                </a:cubicBezTo>
                <a:cubicBezTo>
                  <a:pt x="342314" y="1605304"/>
                  <a:pt x="248122" y="1828613"/>
                  <a:pt x="435447" y="2007471"/>
                </a:cubicBezTo>
                <a:cubicBezTo>
                  <a:pt x="622772" y="2186329"/>
                  <a:pt x="1110664" y="2468904"/>
                  <a:pt x="1400647" y="2553571"/>
                </a:cubicBezTo>
                <a:cubicBezTo>
                  <a:pt x="1690630" y="2638238"/>
                  <a:pt x="1998605" y="2665754"/>
                  <a:pt x="2175347" y="2515471"/>
                </a:cubicBezTo>
                <a:cubicBezTo>
                  <a:pt x="2352089" y="2365188"/>
                  <a:pt x="2462155" y="1966196"/>
                  <a:pt x="2461097" y="1651871"/>
                </a:cubicBezTo>
                <a:cubicBezTo>
                  <a:pt x="2460039" y="1337546"/>
                  <a:pt x="2300230" y="889871"/>
                  <a:pt x="2149947" y="616821"/>
                </a:cubicBezTo>
                <a:close/>
              </a:path>
            </a:pathLst>
          </a:custGeom>
          <a:noFill/>
          <a:ln w="38100">
            <a:solidFill>
              <a:srgbClr val="1B9E7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7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accent4"/>
                </a:solidFill>
              </a:rPr>
              <a:t>Representing Structure</a:t>
            </a:r>
            <a:endParaRPr lang="en-US" dirty="0"/>
          </a:p>
        </p:txBody>
      </p:sp>
      <p:sp>
        <p:nvSpPr>
          <p:cNvPr id="41" name="Oval 40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7-Point Star 68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7-Point Star 69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-Point Star 70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-Point Star 71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-Point Star 72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-Point Star 74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-Point Star 75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-Point Star 76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-Point Star 77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-Point Star 78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-Point Star 79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7-Point Star 81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7-Point Star 83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7-Point Star 84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7-Point Star 85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7-Point Star 86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7-Point Star 87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Diamond 92"/>
          <p:cNvSpPr/>
          <p:nvPr/>
        </p:nvSpPr>
        <p:spPr>
          <a:xfrm>
            <a:off x="5145400" y="2937871"/>
            <a:ext cx="382442" cy="491712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/>
          <p:cNvGrpSpPr/>
          <p:nvPr/>
        </p:nvGrpSpPr>
        <p:grpSpPr>
          <a:xfrm>
            <a:off x="5928994" y="5808924"/>
            <a:ext cx="3749943" cy="577060"/>
            <a:chOff x="8007520" y="4789689"/>
            <a:chExt cx="3749943" cy="577060"/>
          </a:xfrm>
        </p:grpSpPr>
        <p:sp>
          <p:nvSpPr>
            <p:cNvPr id="98" name="Diamond 97"/>
            <p:cNvSpPr/>
            <p:nvPr/>
          </p:nvSpPr>
          <p:spPr>
            <a:xfrm>
              <a:off x="8007520" y="4789689"/>
              <a:ext cx="448824" cy="577060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Title 1"/>
            <p:cNvSpPr txBox="1">
              <a:spLocks/>
            </p:cNvSpPr>
            <p:nvPr/>
          </p:nvSpPr>
          <p:spPr>
            <a:xfrm>
              <a:off x="8456344" y="4889163"/>
              <a:ext cx="3301119" cy="403316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lnSpc>
                  <a:spcPct val="83000"/>
                </a:lnSpc>
                <a:spcBef>
                  <a:spcPct val="0"/>
                </a:spcBef>
                <a:buNone/>
                <a:defRPr sz="3000" kern="1200" cap="none" baseline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 smtClean="0">
                  <a:solidFill>
                    <a:schemeClr val="bg1"/>
                  </a:solidFill>
                </a:rPr>
                <a:t>Groups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4" name="Freeform 73"/>
          <p:cNvSpPr/>
          <p:nvPr/>
        </p:nvSpPr>
        <p:spPr>
          <a:xfrm>
            <a:off x="4390553" y="2297829"/>
            <a:ext cx="2461104" cy="2622672"/>
          </a:xfrm>
          <a:custGeom>
            <a:avLst/>
            <a:gdLst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937097 w 2461104"/>
              <a:gd name="connsiteY5" fmla="*/ 9930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386789 h 2581924"/>
              <a:gd name="connsiteX12" fmla="*/ 238597 w 2461104"/>
              <a:gd name="connsiteY12" fmla="*/ 178048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386789 h 2581924"/>
              <a:gd name="connsiteX12" fmla="*/ 238597 w 2461104"/>
              <a:gd name="connsiteY12" fmla="*/ 178048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238597 w 2461104"/>
              <a:gd name="connsiteY12" fmla="*/ 178048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270347 w 2461104"/>
              <a:gd name="connsiteY12" fmla="*/ 181223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651347 w 2461104"/>
              <a:gd name="connsiteY12" fmla="*/ 2148789 h 2581924"/>
              <a:gd name="connsiteX13" fmla="*/ 1400647 w 2461104"/>
              <a:gd name="connsiteY13" fmla="*/ 2523439 h 2581924"/>
              <a:gd name="connsiteX14" fmla="*/ 2175347 w 2461104"/>
              <a:gd name="connsiteY14" fmla="*/ 2485339 h 2581924"/>
              <a:gd name="connsiteX15" fmla="*/ 2461097 w 2461104"/>
              <a:gd name="connsiteY15" fmla="*/ 1621739 h 2581924"/>
              <a:gd name="connsiteX16" fmla="*/ 2149947 w 2461104"/>
              <a:gd name="connsiteY16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651347 w 2461104"/>
              <a:gd name="connsiteY12" fmla="*/ 2148789 h 2581924"/>
              <a:gd name="connsiteX13" fmla="*/ 1400647 w 2461104"/>
              <a:gd name="connsiteY13" fmla="*/ 2523439 h 2581924"/>
              <a:gd name="connsiteX14" fmla="*/ 2175347 w 2461104"/>
              <a:gd name="connsiteY14" fmla="*/ 2485339 h 2581924"/>
              <a:gd name="connsiteX15" fmla="*/ 2461097 w 2461104"/>
              <a:gd name="connsiteY15" fmla="*/ 1621739 h 2581924"/>
              <a:gd name="connsiteX16" fmla="*/ 2149947 w 2461104"/>
              <a:gd name="connsiteY16" fmla="*/ 586689 h 2581924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86297 w 2461104"/>
              <a:gd name="connsiteY4" fmla="*/ 751789 h 2592540"/>
              <a:gd name="connsiteX5" fmla="*/ 898997 w 2461104"/>
              <a:gd name="connsiteY5" fmla="*/ 942289 h 2592540"/>
              <a:gd name="connsiteX6" fmla="*/ 479897 w 2461104"/>
              <a:gd name="connsiteY6" fmla="*/ 980389 h 2592540"/>
              <a:gd name="connsiteX7" fmla="*/ 238597 w 2461104"/>
              <a:gd name="connsiteY7" fmla="*/ 885139 h 2592540"/>
              <a:gd name="connsiteX8" fmla="*/ 86197 w 2461104"/>
              <a:gd name="connsiteY8" fmla="*/ 910539 h 2592540"/>
              <a:gd name="connsiteX9" fmla="*/ 3647 w 2461104"/>
              <a:gd name="connsiteY9" fmla="*/ 1050239 h 2592540"/>
              <a:gd name="connsiteX10" fmla="*/ 41747 w 2461104"/>
              <a:gd name="connsiteY10" fmla="*/ 1228039 h 2592540"/>
              <a:gd name="connsiteX11" fmla="*/ 276697 w 2461104"/>
              <a:gd name="connsiteY11" fmla="*/ 1450289 h 2592540"/>
              <a:gd name="connsiteX12" fmla="*/ 435447 w 2461104"/>
              <a:gd name="connsiteY12" fmla="*/ 1977339 h 2592540"/>
              <a:gd name="connsiteX13" fmla="*/ 1400647 w 2461104"/>
              <a:gd name="connsiteY13" fmla="*/ 2523439 h 2592540"/>
              <a:gd name="connsiteX14" fmla="*/ 2175347 w 2461104"/>
              <a:gd name="connsiteY14" fmla="*/ 2485339 h 2592540"/>
              <a:gd name="connsiteX15" fmla="*/ 2461097 w 2461104"/>
              <a:gd name="connsiteY15" fmla="*/ 1621739 h 2592540"/>
              <a:gd name="connsiteX16" fmla="*/ 2149947 w 2461104"/>
              <a:gd name="connsiteY16" fmla="*/ 586689 h 2592540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86297 w 2461104"/>
              <a:gd name="connsiteY4" fmla="*/ 751789 h 2592540"/>
              <a:gd name="connsiteX5" fmla="*/ 479897 w 2461104"/>
              <a:gd name="connsiteY5" fmla="*/ 980389 h 2592540"/>
              <a:gd name="connsiteX6" fmla="*/ 238597 w 2461104"/>
              <a:gd name="connsiteY6" fmla="*/ 885139 h 2592540"/>
              <a:gd name="connsiteX7" fmla="*/ 86197 w 2461104"/>
              <a:gd name="connsiteY7" fmla="*/ 910539 h 2592540"/>
              <a:gd name="connsiteX8" fmla="*/ 3647 w 2461104"/>
              <a:gd name="connsiteY8" fmla="*/ 1050239 h 2592540"/>
              <a:gd name="connsiteX9" fmla="*/ 41747 w 2461104"/>
              <a:gd name="connsiteY9" fmla="*/ 1228039 h 2592540"/>
              <a:gd name="connsiteX10" fmla="*/ 276697 w 2461104"/>
              <a:gd name="connsiteY10" fmla="*/ 1450289 h 2592540"/>
              <a:gd name="connsiteX11" fmla="*/ 435447 w 2461104"/>
              <a:gd name="connsiteY11" fmla="*/ 1977339 h 2592540"/>
              <a:gd name="connsiteX12" fmla="*/ 1400647 w 2461104"/>
              <a:gd name="connsiteY12" fmla="*/ 2523439 h 2592540"/>
              <a:gd name="connsiteX13" fmla="*/ 2175347 w 2461104"/>
              <a:gd name="connsiteY13" fmla="*/ 2485339 h 2592540"/>
              <a:gd name="connsiteX14" fmla="*/ 2461097 w 2461104"/>
              <a:gd name="connsiteY14" fmla="*/ 1621739 h 2592540"/>
              <a:gd name="connsiteX15" fmla="*/ 2149947 w 2461104"/>
              <a:gd name="connsiteY15" fmla="*/ 586689 h 2592540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92647 w 2461104"/>
              <a:gd name="connsiteY4" fmla="*/ 859739 h 2592540"/>
              <a:gd name="connsiteX5" fmla="*/ 479897 w 2461104"/>
              <a:gd name="connsiteY5" fmla="*/ 980389 h 2592540"/>
              <a:gd name="connsiteX6" fmla="*/ 238597 w 2461104"/>
              <a:gd name="connsiteY6" fmla="*/ 885139 h 2592540"/>
              <a:gd name="connsiteX7" fmla="*/ 86197 w 2461104"/>
              <a:gd name="connsiteY7" fmla="*/ 910539 h 2592540"/>
              <a:gd name="connsiteX8" fmla="*/ 3647 w 2461104"/>
              <a:gd name="connsiteY8" fmla="*/ 1050239 h 2592540"/>
              <a:gd name="connsiteX9" fmla="*/ 41747 w 2461104"/>
              <a:gd name="connsiteY9" fmla="*/ 1228039 h 2592540"/>
              <a:gd name="connsiteX10" fmla="*/ 276697 w 2461104"/>
              <a:gd name="connsiteY10" fmla="*/ 1450289 h 2592540"/>
              <a:gd name="connsiteX11" fmla="*/ 435447 w 2461104"/>
              <a:gd name="connsiteY11" fmla="*/ 1977339 h 2592540"/>
              <a:gd name="connsiteX12" fmla="*/ 1400647 w 2461104"/>
              <a:gd name="connsiteY12" fmla="*/ 2523439 h 2592540"/>
              <a:gd name="connsiteX13" fmla="*/ 2175347 w 2461104"/>
              <a:gd name="connsiteY13" fmla="*/ 2485339 h 2592540"/>
              <a:gd name="connsiteX14" fmla="*/ 2461097 w 2461104"/>
              <a:gd name="connsiteY14" fmla="*/ 1621739 h 2592540"/>
              <a:gd name="connsiteX15" fmla="*/ 2149947 w 2461104"/>
              <a:gd name="connsiteY15" fmla="*/ 586689 h 2592540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92647 w 2461104"/>
              <a:gd name="connsiteY4" fmla="*/ 859739 h 2592540"/>
              <a:gd name="connsiteX5" fmla="*/ 479897 w 2461104"/>
              <a:gd name="connsiteY5" fmla="*/ 980389 h 2592540"/>
              <a:gd name="connsiteX6" fmla="*/ 238597 w 2461104"/>
              <a:gd name="connsiteY6" fmla="*/ 885139 h 2592540"/>
              <a:gd name="connsiteX7" fmla="*/ 86197 w 2461104"/>
              <a:gd name="connsiteY7" fmla="*/ 910539 h 2592540"/>
              <a:gd name="connsiteX8" fmla="*/ 3647 w 2461104"/>
              <a:gd name="connsiteY8" fmla="*/ 1050239 h 2592540"/>
              <a:gd name="connsiteX9" fmla="*/ 41747 w 2461104"/>
              <a:gd name="connsiteY9" fmla="*/ 1228039 h 2592540"/>
              <a:gd name="connsiteX10" fmla="*/ 276697 w 2461104"/>
              <a:gd name="connsiteY10" fmla="*/ 1450289 h 2592540"/>
              <a:gd name="connsiteX11" fmla="*/ 435447 w 2461104"/>
              <a:gd name="connsiteY11" fmla="*/ 1977339 h 2592540"/>
              <a:gd name="connsiteX12" fmla="*/ 1400647 w 2461104"/>
              <a:gd name="connsiteY12" fmla="*/ 2523439 h 2592540"/>
              <a:gd name="connsiteX13" fmla="*/ 2175347 w 2461104"/>
              <a:gd name="connsiteY13" fmla="*/ 2485339 h 2592540"/>
              <a:gd name="connsiteX14" fmla="*/ 2461097 w 2461104"/>
              <a:gd name="connsiteY14" fmla="*/ 1621739 h 2592540"/>
              <a:gd name="connsiteX15" fmla="*/ 2149947 w 2461104"/>
              <a:gd name="connsiteY15" fmla="*/ 586689 h 2592540"/>
              <a:gd name="connsiteX0" fmla="*/ 2149947 w 2461104"/>
              <a:gd name="connsiteY0" fmla="*/ 616821 h 2622672"/>
              <a:gd name="connsiteX1" fmla="*/ 1559397 w 2461104"/>
              <a:gd name="connsiteY1" fmla="*/ 13571 h 2622672"/>
              <a:gd name="connsiteX2" fmla="*/ 987897 w 2461104"/>
              <a:gd name="connsiteY2" fmla="*/ 216771 h 2622672"/>
              <a:gd name="connsiteX3" fmla="*/ 676747 w 2461104"/>
              <a:gd name="connsiteY3" fmla="*/ 451721 h 2622672"/>
              <a:gd name="connsiteX4" fmla="*/ 892647 w 2461104"/>
              <a:gd name="connsiteY4" fmla="*/ 889871 h 2622672"/>
              <a:gd name="connsiteX5" fmla="*/ 479897 w 2461104"/>
              <a:gd name="connsiteY5" fmla="*/ 1010521 h 2622672"/>
              <a:gd name="connsiteX6" fmla="*/ 238597 w 2461104"/>
              <a:gd name="connsiteY6" fmla="*/ 915271 h 2622672"/>
              <a:gd name="connsiteX7" fmla="*/ 86197 w 2461104"/>
              <a:gd name="connsiteY7" fmla="*/ 940671 h 2622672"/>
              <a:gd name="connsiteX8" fmla="*/ 3647 w 2461104"/>
              <a:gd name="connsiteY8" fmla="*/ 1080371 h 2622672"/>
              <a:gd name="connsiteX9" fmla="*/ 41747 w 2461104"/>
              <a:gd name="connsiteY9" fmla="*/ 1258171 h 2622672"/>
              <a:gd name="connsiteX10" fmla="*/ 276697 w 2461104"/>
              <a:gd name="connsiteY10" fmla="*/ 1480421 h 2622672"/>
              <a:gd name="connsiteX11" fmla="*/ 435447 w 2461104"/>
              <a:gd name="connsiteY11" fmla="*/ 2007471 h 2622672"/>
              <a:gd name="connsiteX12" fmla="*/ 1400647 w 2461104"/>
              <a:gd name="connsiteY12" fmla="*/ 2553571 h 2622672"/>
              <a:gd name="connsiteX13" fmla="*/ 2175347 w 2461104"/>
              <a:gd name="connsiteY13" fmla="*/ 2515471 h 2622672"/>
              <a:gd name="connsiteX14" fmla="*/ 2461097 w 2461104"/>
              <a:gd name="connsiteY14" fmla="*/ 1651871 h 2622672"/>
              <a:gd name="connsiteX15" fmla="*/ 2149947 w 2461104"/>
              <a:gd name="connsiteY15" fmla="*/ 616821 h 262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61104" h="2622672">
                <a:moveTo>
                  <a:pt x="2149947" y="616821"/>
                </a:moveTo>
                <a:cubicBezTo>
                  <a:pt x="1999664" y="343771"/>
                  <a:pt x="1753072" y="80246"/>
                  <a:pt x="1559397" y="13571"/>
                </a:cubicBezTo>
                <a:cubicBezTo>
                  <a:pt x="1365722" y="-53104"/>
                  <a:pt x="1135005" y="143746"/>
                  <a:pt x="987897" y="216771"/>
                </a:cubicBezTo>
                <a:cubicBezTo>
                  <a:pt x="840789" y="289796"/>
                  <a:pt x="692622" y="339538"/>
                  <a:pt x="676747" y="451721"/>
                </a:cubicBezTo>
                <a:cubicBezTo>
                  <a:pt x="660872" y="563904"/>
                  <a:pt x="938155" y="701488"/>
                  <a:pt x="892647" y="889871"/>
                </a:cubicBezTo>
                <a:cubicBezTo>
                  <a:pt x="847139" y="1078254"/>
                  <a:pt x="588905" y="1006288"/>
                  <a:pt x="479897" y="1010521"/>
                </a:cubicBezTo>
                <a:cubicBezTo>
                  <a:pt x="370889" y="1014754"/>
                  <a:pt x="304214" y="926913"/>
                  <a:pt x="238597" y="915271"/>
                </a:cubicBezTo>
                <a:cubicBezTo>
                  <a:pt x="172980" y="903629"/>
                  <a:pt x="125355" y="913154"/>
                  <a:pt x="86197" y="940671"/>
                </a:cubicBezTo>
                <a:cubicBezTo>
                  <a:pt x="47039" y="968188"/>
                  <a:pt x="11055" y="1027454"/>
                  <a:pt x="3647" y="1080371"/>
                </a:cubicBezTo>
                <a:cubicBezTo>
                  <a:pt x="-3761" y="1133288"/>
                  <a:pt x="-3761" y="1191496"/>
                  <a:pt x="41747" y="1258171"/>
                </a:cubicBezTo>
                <a:cubicBezTo>
                  <a:pt x="87255" y="1324846"/>
                  <a:pt x="211080" y="1355538"/>
                  <a:pt x="276697" y="1480421"/>
                </a:cubicBezTo>
                <a:cubicBezTo>
                  <a:pt x="342314" y="1605304"/>
                  <a:pt x="248122" y="1828613"/>
                  <a:pt x="435447" y="2007471"/>
                </a:cubicBezTo>
                <a:cubicBezTo>
                  <a:pt x="622772" y="2186329"/>
                  <a:pt x="1110664" y="2468904"/>
                  <a:pt x="1400647" y="2553571"/>
                </a:cubicBezTo>
                <a:cubicBezTo>
                  <a:pt x="1690630" y="2638238"/>
                  <a:pt x="1998605" y="2665754"/>
                  <a:pt x="2175347" y="2515471"/>
                </a:cubicBezTo>
                <a:cubicBezTo>
                  <a:pt x="2352089" y="2365188"/>
                  <a:pt x="2462155" y="1966196"/>
                  <a:pt x="2461097" y="1651871"/>
                </a:cubicBezTo>
                <a:cubicBezTo>
                  <a:pt x="2460039" y="1337546"/>
                  <a:pt x="2300230" y="889871"/>
                  <a:pt x="2149947" y="616821"/>
                </a:cubicBezTo>
                <a:close/>
              </a:path>
            </a:pathLst>
          </a:custGeom>
          <a:noFill/>
          <a:ln w="38100">
            <a:solidFill>
              <a:srgbClr val="1B9E7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Diamond 94"/>
          <p:cNvSpPr/>
          <p:nvPr/>
        </p:nvSpPr>
        <p:spPr>
          <a:xfrm>
            <a:off x="5827321" y="3682800"/>
            <a:ext cx="382442" cy="491712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Diamond 95"/>
          <p:cNvSpPr/>
          <p:nvPr/>
        </p:nvSpPr>
        <p:spPr>
          <a:xfrm>
            <a:off x="5554800" y="3247200"/>
            <a:ext cx="382442" cy="491712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 99"/>
          <p:cNvSpPr/>
          <p:nvPr/>
        </p:nvSpPr>
        <p:spPr>
          <a:xfrm>
            <a:off x="4540197" y="3057302"/>
            <a:ext cx="2173102" cy="1579096"/>
          </a:xfrm>
          <a:custGeom>
            <a:avLst/>
            <a:gdLst>
              <a:gd name="connsiteX0" fmla="*/ 2073016 w 2131514"/>
              <a:gd name="connsiteY0" fmla="*/ 485998 h 1579133"/>
              <a:gd name="connsiteX1" fmla="*/ 2079366 w 2131514"/>
              <a:gd name="connsiteY1" fmla="*/ 162148 h 1579133"/>
              <a:gd name="connsiteX2" fmla="*/ 1793616 w 2131514"/>
              <a:gd name="connsiteY2" fmla="*/ 9748 h 1579133"/>
              <a:gd name="connsiteX3" fmla="*/ 1526916 w 2131514"/>
              <a:gd name="connsiteY3" fmla="*/ 428848 h 1579133"/>
              <a:gd name="connsiteX4" fmla="*/ 1101466 w 2131514"/>
              <a:gd name="connsiteY4" fmla="*/ 301848 h 1579133"/>
              <a:gd name="connsiteX5" fmla="*/ 955416 w 2131514"/>
              <a:gd name="connsiteY5" fmla="*/ 301848 h 1579133"/>
              <a:gd name="connsiteX6" fmla="*/ 847466 w 2131514"/>
              <a:gd name="connsiteY6" fmla="*/ 352648 h 1579133"/>
              <a:gd name="connsiteX7" fmla="*/ 650616 w 2131514"/>
              <a:gd name="connsiteY7" fmla="*/ 778098 h 1579133"/>
              <a:gd name="connsiteX8" fmla="*/ 187066 w 2131514"/>
              <a:gd name="connsiteY8" fmla="*/ 739998 h 1579133"/>
              <a:gd name="connsiteX9" fmla="*/ 2916 w 2131514"/>
              <a:gd name="connsiteY9" fmla="*/ 1032098 h 1579133"/>
              <a:gd name="connsiteX10" fmla="*/ 314066 w 2131514"/>
              <a:gd name="connsiteY10" fmla="*/ 1317848 h 1579133"/>
              <a:gd name="connsiteX11" fmla="*/ 612516 w 2131514"/>
              <a:gd name="connsiteY11" fmla="*/ 1298798 h 1579133"/>
              <a:gd name="connsiteX12" fmla="*/ 1234816 w 2131514"/>
              <a:gd name="connsiteY12" fmla="*/ 1330548 h 1579133"/>
              <a:gd name="connsiteX13" fmla="*/ 1793616 w 2131514"/>
              <a:gd name="connsiteY13" fmla="*/ 1578198 h 1579133"/>
              <a:gd name="connsiteX14" fmla="*/ 2117466 w 2131514"/>
              <a:gd name="connsiteY14" fmla="*/ 1228948 h 1579133"/>
              <a:gd name="connsiteX15" fmla="*/ 1418966 w 2131514"/>
              <a:gd name="connsiteY15" fmla="*/ 993998 h 1579133"/>
              <a:gd name="connsiteX16" fmla="*/ 1488816 w 2131514"/>
              <a:gd name="connsiteY16" fmla="*/ 593948 h 1579133"/>
              <a:gd name="connsiteX17" fmla="*/ 2073016 w 2131514"/>
              <a:gd name="connsiteY17" fmla="*/ 485998 h 1579133"/>
              <a:gd name="connsiteX0" fmla="*/ 2073016 w 2131514"/>
              <a:gd name="connsiteY0" fmla="*/ 485998 h 1579133"/>
              <a:gd name="connsiteX1" fmla="*/ 2079366 w 2131514"/>
              <a:gd name="connsiteY1" fmla="*/ 162148 h 1579133"/>
              <a:gd name="connsiteX2" fmla="*/ 1793616 w 2131514"/>
              <a:gd name="connsiteY2" fmla="*/ 9748 h 1579133"/>
              <a:gd name="connsiteX3" fmla="*/ 1526916 w 2131514"/>
              <a:gd name="connsiteY3" fmla="*/ 428848 h 1579133"/>
              <a:gd name="connsiteX4" fmla="*/ 1101466 w 2131514"/>
              <a:gd name="connsiteY4" fmla="*/ 301848 h 1579133"/>
              <a:gd name="connsiteX5" fmla="*/ 847466 w 2131514"/>
              <a:gd name="connsiteY5" fmla="*/ 352648 h 1579133"/>
              <a:gd name="connsiteX6" fmla="*/ 650616 w 2131514"/>
              <a:gd name="connsiteY6" fmla="*/ 778098 h 1579133"/>
              <a:gd name="connsiteX7" fmla="*/ 187066 w 2131514"/>
              <a:gd name="connsiteY7" fmla="*/ 739998 h 1579133"/>
              <a:gd name="connsiteX8" fmla="*/ 2916 w 2131514"/>
              <a:gd name="connsiteY8" fmla="*/ 1032098 h 1579133"/>
              <a:gd name="connsiteX9" fmla="*/ 314066 w 2131514"/>
              <a:gd name="connsiteY9" fmla="*/ 1317848 h 1579133"/>
              <a:gd name="connsiteX10" fmla="*/ 612516 w 2131514"/>
              <a:gd name="connsiteY10" fmla="*/ 1298798 h 1579133"/>
              <a:gd name="connsiteX11" fmla="*/ 1234816 w 2131514"/>
              <a:gd name="connsiteY11" fmla="*/ 1330548 h 1579133"/>
              <a:gd name="connsiteX12" fmla="*/ 1793616 w 2131514"/>
              <a:gd name="connsiteY12" fmla="*/ 1578198 h 1579133"/>
              <a:gd name="connsiteX13" fmla="*/ 2117466 w 2131514"/>
              <a:gd name="connsiteY13" fmla="*/ 1228948 h 1579133"/>
              <a:gd name="connsiteX14" fmla="*/ 1418966 w 2131514"/>
              <a:gd name="connsiteY14" fmla="*/ 993998 h 1579133"/>
              <a:gd name="connsiteX15" fmla="*/ 1488816 w 2131514"/>
              <a:gd name="connsiteY15" fmla="*/ 593948 h 1579133"/>
              <a:gd name="connsiteX16" fmla="*/ 2073016 w 2131514"/>
              <a:gd name="connsiteY16" fmla="*/ 485998 h 1579133"/>
              <a:gd name="connsiteX0" fmla="*/ 2088701 w 2147199"/>
              <a:gd name="connsiteY0" fmla="*/ 485998 h 1579133"/>
              <a:gd name="connsiteX1" fmla="*/ 2095051 w 2147199"/>
              <a:gd name="connsiteY1" fmla="*/ 162148 h 1579133"/>
              <a:gd name="connsiteX2" fmla="*/ 1809301 w 2147199"/>
              <a:gd name="connsiteY2" fmla="*/ 9748 h 1579133"/>
              <a:gd name="connsiteX3" fmla="*/ 1542601 w 2147199"/>
              <a:gd name="connsiteY3" fmla="*/ 428848 h 1579133"/>
              <a:gd name="connsiteX4" fmla="*/ 1117151 w 2147199"/>
              <a:gd name="connsiteY4" fmla="*/ 301848 h 1579133"/>
              <a:gd name="connsiteX5" fmla="*/ 863151 w 2147199"/>
              <a:gd name="connsiteY5" fmla="*/ 352648 h 1579133"/>
              <a:gd name="connsiteX6" fmla="*/ 666301 w 2147199"/>
              <a:gd name="connsiteY6" fmla="*/ 778098 h 1579133"/>
              <a:gd name="connsiteX7" fmla="*/ 202751 w 2147199"/>
              <a:gd name="connsiteY7" fmla="*/ 739998 h 1579133"/>
              <a:gd name="connsiteX8" fmla="*/ 18601 w 2147199"/>
              <a:gd name="connsiteY8" fmla="*/ 1032098 h 1579133"/>
              <a:gd name="connsiteX9" fmla="*/ 628201 w 2147199"/>
              <a:gd name="connsiteY9" fmla="*/ 1298798 h 1579133"/>
              <a:gd name="connsiteX10" fmla="*/ 1250501 w 2147199"/>
              <a:gd name="connsiteY10" fmla="*/ 1330548 h 1579133"/>
              <a:gd name="connsiteX11" fmla="*/ 1809301 w 2147199"/>
              <a:gd name="connsiteY11" fmla="*/ 1578198 h 1579133"/>
              <a:gd name="connsiteX12" fmla="*/ 2133151 w 2147199"/>
              <a:gd name="connsiteY12" fmla="*/ 1228948 h 1579133"/>
              <a:gd name="connsiteX13" fmla="*/ 1434651 w 2147199"/>
              <a:gd name="connsiteY13" fmla="*/ 993998 h 1579133"/>
              <a:gd name="connsiteX14" fmla="*/ 1504501 w 2147199"/>
              <a:gd name="connsiteY14" fmla="*/ 593948 h 1579133"/>
              <a:gd name="connsiteX15" fmla="*/ 2088701 w 2147199"/>
              <a:gd name="connsiteY15" fmla="*/ 485998 h 1579133"/>
              <a:gd name="connsiteX0" fmla="*/ 2084167 w 2142665"/>
              <a:gd name="connsiteY0" fmla="*/ 485998 h 1579133"/>
              <a:gd name="connsiteX1" fmla="*/ 2090517 w 2142665"/>
              <a:gd name="connsiteY1" fmla="*/ 162148 h 1579133"/>
              <a:gd name="connsiteX2" fmla="*/ 1804767 w 2142665"/>
              <a:gd name="connsiteY2" fmla="*/ 9748 h 1579133"/>
              <a:gd name="connsiteX3" fmla="*/ 1538067 w 2142665"/>
              <a:gd name="connsiteY3" fmla="*/ 428848 h 1579133"/>
              <a:gd name="connsiteX4" fmla="*/ 1112617 w 2142665"/>
              <a:gd name="connsiteY4" fmla="*/ 301848 h 1579133"/>
              <a:gd name="connsiteX5" fmla="*/ 858617 w 2142665"/>
              <a:gd name="connsiteY5" fmla="*/ 352648 h 1579133"/>
              <a:gd name="connsiteX6" fmla="*/ 661767 w 2142665"/>
              <a:gd name="connsiteY6" fmla="*/ 778098 h 1579133"/>
              <a:gd name="connsiteX7" fmla="*/ 198217 w 2142665"/>
              <a:gd name="connsiteY7" fmla="*/ 739998 h 1579133"/>
              <a:gd name="connsiteX8" fmla="*/ 14067 w 2142665"/>
              <a:gd name="connsiteY8" fmla="*/ 1032098 h 1579133"/>
              <a:gd name="connsiteX9" fmla="*/ 623667 w 2142665"/>
              <a:gd name="connsiteY9" fmla="*/ 1298798 h 1579133"/>
              <a:gd name="connsiteX10" fmla="*/ 1245967 w 2142665"/>
              <a:gd name="connsiteY10" fmla="*/ 1330548 h 1579133"/>
              <a:gd name="connsiteX11" fmla="*/ 1804767 w 2142665"/>
              <a:gd name="connsiteY11" fmla="*/ 1578198 h 1579133"/>
              <a:gd name="connsiteX12" fmla="*/ 2128617 w 2142665"/>
              <a:gd name="connsiteY12" fmla="*/ 1228948 h 1579133"/>
              <a:gd name="connsiteX13" fmla="*/ 1430117 w 2142665"/>
              <a:gd name="connsiteY13" fmla="*/ 993998 h 1579133"/>
              <a:gd name="connsiteX14" fmla="*/ 1499967 w 2142665"/>
              <a:gd name="connsiteY14" fmla="*/ 593948 h 1579133"/>
              <a:gd name="connsiteX15" fmla="*/ 2084167 w 2142665"/>
              <a:gd name="connsiteY15" fmla="*/ 485998 h 1579133"/>
              <a:gd name="connsiteX0" fmla="*/ 2108131 w 2166629"/>
              <a:gd name="connsiteY0" fmla="*/ 485998 h 1579133"/>
              <a:gd name="connsiteX1" fmla="*/ 2114481 w 2166629"/>
              <a:gd name="connsiteY1" fmla="*/ 162148 h 1579133"/>
              <a:gd name="connsiteX2" fmla="*/ 1828731 w 2166629"/>
              <a:gd name="connsiteY2" fmla="*/ 9748 h 1579133"/>
              <a:gd name="connsiteX3" fmla="*/ 1562031 w 2166629"/>
              <a:gd name="connsiteY3" fmla="*/ 428848 h 1579133"/>
              <a:gd name="connsiteX4" fmla="*/ 1136581 w 2166629"/>
              <a:gd name="connsiteY4" fmla="*/ 301848 h 1579133"/>
              <a:gd name="connsiteX5" fmla="*/ 882581 w 2166629"/>
              <a:gd name="connsiteY5" fmla="*/ 352648 h 1579133"/>
              <a:gd name="connsiteX6" fmla="*/ 685731 w 2166629"/>
              <a:gd name="connsiteY6" fmla="*/ 778098 h 1579133"/>
              <a:gd name="connsiteX7" fmla="*/ 222181 w 2166629"/>
              <a:gd name="connsiteY7" fmla="*/ 739998 h 1579133"/>
              <a:gd name="connsiteX8" fmla="*/ 12631 w 2166629"/>
              <a:gd name="connsiteY8" fmla="*/ 1101948 h 1579133"/>
              <a:gd name="connsiteX9" fmla="*/ 647631 w 2166629"/>
              <a:gd name="connsiteY9" fmla="*/ 1298798 h 1579133"/>
              <a:gd name="connsiteX10" fmla="*/ 1269931 w 2166629"/>
              <a:gd name="connsiteY10" fmla="*/ 1330548 h 1579133"/>
              <a:gd name="connsiteX11" fmla="*/ 1828731 w 2166629"/>
              <a:gd name="connsiteY11" fmla="*/ 1578198 h 1579133"/>
              <a:gd name="connsiteX12" fmla="*/ 2152581 w 2166629"/>
              <a:gd name="connsiteY12" fmla="*/ 1228948 h 1579133"/>
              <a:gd name="connsiteX13" fmla="*/ 1454081 w 2166629"/>
              <a:gd name="connsiteY13" fmla="*/ 993998 h 1579133"/>
              <a:gd name="connsiteX14" fmla="*/ 1523931 w 2166629"/>
              <a:gd name="connsiteY14" fmla="*/ 593948 h 1579133"/>
              <a:gd name="connsiteX15" fmla="*/ 2108131 w 2166629"/>
              <a:gd name="connsiteY15" fmla="*/ 485998 h 1579133"/>
              <a:gd name="connsiteX0" fmla="*/ 2116025 w 2174523"/>
              <a:gd name="connsiteY0" fmla="*/ 485998 h 1579133"/>
              <a:gd name="connsiteX1" fmla="*/ 2122375 w 2174523"/>
              <a:gd name="connsiteY1" fmla="*/ 162148 h 1579133"/>
              <a:gd name="connsiteX2" fmla="*/ 1836625 w 2174523"/>
              <a:gd name="connsiteY2" fmla="*/ 9748 h 1579133"/>
              <a:gd name="connsiteX3" fmla="*/ 1569925 w 2174523"/>
              <a:gd name="connsiteY3" fmla="*/ 428848 h 1579133"/>
              <a:gd name="connsiteX4" fmla="*/ 1144475 w 2174523"/>
              <a:gd name="connsiteY4" fmla="*/ 301848 h 1579133"/>
              <a:gd name="connsiteX5" fmla="*/ 890475 w 2174523"/>
              <a:gd name="connsiteY5" fmla="*/ 352648 h 1579133"/>
              <a:gd name="connsiteX6" fmla="*/ 693625 w 2174523"/>
              <a:gd name="connsiteY6" fmla="*/ 778098 h 1579133"/>
              <a:gd name="connsiteX7" fmla="*/ 204675 w 2174523"/>
              <a:gd name="connsiteY7" fmla="*/ 746348 h 1579133"/>
              <a:gd name="connsiteX8" fmla="*/ 20525 w 2174523"/>
              <a:gd name="connsiteY8" fmla="*/ 1101948 h 1579133"/>
              <a:gd name="connsiteX9" fmla="*/ 655525 w 2174523"/>
              <a:gd name="connsiteY9" fmla="*/ 1298798 h 1579133"/>
              <a:gd name="connsiteX10" fmla="*/ 1277825 w 2174523"/>
              <a:gd name="connsiteY10" fmla="*/ 1330548 h 1579133"/>
              <a:gd name="connsiteX11" fmla="*/ 1836625 w 2174523"/>
              <a:gd name="connsiteY11" fmla="*/ 1578198 h 1579133"/>
              <a:gd name="connsiteX12" fmla="*/ 2160475 w 2174523"/>
              <a:gd name="connsiteY12" fmla="*/ 1228948 h 1579133"/>
              <a:gd name="connsiteX13" fmla="*/ 1461975 w 2174523"/>
              <a:gd name="connsiteY13" fmla="*/ 993998 h 1579133"/>
              <a:gd name="connsiteX14" fmla="*/ 1531825 w 2174523"/>
              <a:gd name="connsiteY14" fmla="*/ 593948 h 1579133"/>
              <a:gd name="connsiteX15" fmla="*/ 2116025 w 2174523"/>
              <a:gd name="connsiteY15" fmla="*/ 485998 h 1579133"/>
              <a:gd name="connsiteX0" fmla="*/ 2095570 w 2154068"/>
              <a:gd name="connsiteY0" fmla="*/ 485998 h 1579133"/>
              <a:gd name="connsiteX1" fmla="*/ 2101920 w 2154068"/>
              <a:gd name="connsiteY1" fmla="*/ 162148 h 1579133"/>
              <a:gd name="connsiteX2" fmla="*/ 1816170 w 2154068"/>
              <a:gd name="connsiteY2" fmla="*/ 9748 h 1579133"/>
              <a:gd name="connsiteX3" fmla="*/ 1549470 w 2154068"/>
              <a:gd name="connsiteY3" fmla="*/ 428848 h 1579133"/>
              <a:gd name="connsiteX4" fmla="*/ 1124020 w 2154068"/>
              <a:gd name="connsiteY4" fmla="*/ 301848 h 1579133"/>
              <a:gd name="connsiteX5" fmla="*/ 870020 w 2154068"/>
              <a:gd name="connsiteY5" fmla="*/ 352648 h 1579133"/>
              <a:gd name="connsiteX6" fmla="*/ 673170 w 2154068"/>
              <a:gd name="connsiteY6" fmla="*/ 778098 h 1579133"/>
              <a:gd name="connsiteX7" fmla="*/ 70 w 2154068"/>
              <a:gd name="connsiteY7" fmla="*/ 1101948 h 1579133"/>
              <a:gd name="connsiteX8" fmla="*/ 635070 w 2154068"/>
              <a:gd name="connsiteY8" fmla="*/ 1298798 h 1579133"/>
              <a:gd name="connsiteX9" fmla="*/ 1257370 w 2154068"/>
              <a:gd name="connsiteY9" fmla="*/ 1330548 h 1579133"/>
              <a:gd name="connsiteX10" fmla="*/ 1816170 w 2154068"/>
              <a:gd name="connsiteY10" fmla="*/ 1578198 h 1579133"/>
              <a:gd name="connsiteX11" fmla="*/ 2140020 w 2154068"/>
              <a:gd name="connsiteY11" fmla="*/ 1228948 h 1579133"/>
              <a:gd name="connsiteX12" fmla="*/ 1441520 w 2154068"/>
              <a:gd name="connsiteY12" fmla="*/ 993998 h 1579133"/>
              <a:gd name="connsiteX13" fmla="*/ 1511370 w 2154068"/>
              <a:gd name="connsiteY13" fmla="*/ 593948 h 1579133"/>
              <a:gd name="connsiteX14" fmla="*/ 2095570 w 2154068"/>
              <a:gd name="connsiteY14" fmla="*/ 485998 h 1579133"/>
              <a:gd name="connsiteX0" fmla="*/ 2097952 w 2156450"/>
              <a:gd name="connsiteY0" fmla="*/ 485998 h 1579133"/>
              <a:gd name="connsiteX1" fmla="*/ 2104302 w 2156450"/>
              <a:gd name="connsiteY1" fmla="*/ 162148 h 1579133"/>
              <a:gd name="connsiteX2" fmla="*/ 1818552 w 2156450"/>
              <a:gd name="connsiteY2" fmla="*/ 9748 h 1579133"/>
              <a:gd name="connsiteX3" fmla="*/ 1551852 w 2156450"/>
              <a:gd name="connsiteY3" fmla="*/ 428848 h 1579133"/>
              <a:gd name="connsiteX4" fmla="*/ 1126402 w 2156450"/>
              <a:gd name="connsiteY4" fmla="*/ 301848 h 1579133"/>
              <a:gd name="connsiteX5" fmla="*/ 872402 w 2156450"/>
              <a:gd name="connsiteY5" fmla="*/ 352648 h 1579133"/>
              <a:gd name="connsiteX6" fmla="*/ 675552 w 2156450"/>
              <a:gd name="connsiteY6" fmla="*/ 778098 h 1579133"/>
              <a:gd name="connsiteX7" fmla="*/ 2452 w 2156450"/>
              <a:gd name="connsiteY7" fmla="*/ 1101948 h 1579133"/>
              <a:gd name="connsiteX8" fmla="*/ 637452 w 2156450"/>
              <a:gd name="connsiteY8" fmla="*/ 1298798 h 1579133"/>
              <a:gd name="connsiteX9" fmla="*/ 1259752 w 2156450"/>
              <a:gd name="connsiteY9" fmla="*/ 1330548 h 1579133"/>
              <a:gd name="connsiteX10" fmla="*/ 1818552 w 2156450"/>
              <a:gd name="connsiteY10" fmla="*/ 1578198 h 1579133"/>
              <a:gd name="connsiteX11" fmla="*/ 2142402 w 2156450"/>
              <a:gd name="connsiteY11" fmla="*/ 1228948 h 1579133"/>
              <a:gd name="connsiteX12" fmla="*/ 1443902 w 2156450"/>
              <a:gd name="connsiteY12" fmla="*/ 993998 h 1579133"/>
              <a:gd name="connsiteX13" fmla="*/ 1513752 w 2156450"/>
              <a:gd name="connsiteY13" fmla="*/ 593948 h 1579133"/>
              <a:gd name="connsiteX14" fmla="*/ 2097952 w 2156450"/>
              <a:gd name="connsiteY14" fmla="*/ 485998 h 1579133"/>
              <a:gd name="connsiteX0" fmla="*/ 2097952 w 2156450"/>
              <a:gd name="connsiteY0" fmla="*/ 485998 h 1579133"/>
              <a:gd name="connsiteX1" fmla="*/ 2104302 w 2156450"/>
              <a:gd name="connsiteY1" fmla="*/ 162148 h 1579133"/>
              <a:gd name="connsiteX2" fmla="*/ 1818552 w 2156450"/>
              <a:gd name="connsiteY2" fmla="*/ 9748 h 1579133"/>
              <a:gd name="connsiteX3" fmla="*/ 1551852 w 2156450"/>
              <a:gd name="connsiteY3" fmla="*/ 428848 h 1579133"/>
              <a:gd name="connsiteX4" fmla="*/ 1126402 w 2156450"/>
              <a:gd name="connsiteY4" fmla="*/ 301848 h 1579133"/>
              <a:gd name="connsiteX5" fmla="*/ 872402 w 2156450"/>
              <a:gd name="connsiteY5" fmla="*/ 352648 h 1579133"/>
              <a:gd name="connsiteX6" fmla="*/ 675552 w 2156450"/>
              <a:gd name="connsiteY6" fmla="*/ 778098 h 1579133"/>
              <a:gd name="connsiteX7" fmla="*/ 2452 w 2156450"/>
              <a:gd name="connsiteY7" fmla="*/ 968598 h 1579133"/>
              <a:gd name="connsiteX8" fmla="*/ 637452 w 2156450"/>
              <a:gd name="connsiteY8" fmla="*/ 1298798 h 1579133"/>
              <a:gd name="connsiteX9" fmla="*/ 1259752 w 2156450"/>
              <a:gd name="connsiteY9" fmla="*/ 1330548 h 1579133"/>
              <a:gd name="connsiteX10" fmla="*/ 1818552 w 2156450"/>
              <a:gd name="connsiteY10" fmla="*/ 1578198 h 1579133"/>
              <a:gd name="connsiteX11" fmla="*/ 2142402 w 2156450"/>
              <a:gd name="connsiteY11" fmla="*/ 1228948 h 1579133"/>
              <a:gd name="connsiteX12" fmla="*/ 1443902 w 2156450"/>
              <a:gd name="connsiteY12" fmla="*/ 993998 h 1579133"/>
              <a:gd name="connsiteX13" fmla="*/ 1513752 w 2156450"/>
              <a:gd name="connsiteY13" fmla="*/ 593948 h 1579133"/>
              <a:gd name="connsiteX14" fmla="*/ 2097952 w 2156450"/>
              <a:gd name="connsiteY14" fmla="*/ 485998 h 1579133"/>
              <a:gd name="connsiteX0" fmla="*/ 2047338 w 2105836"/>
              <a:gd name="connsiteY0" fmla="*/ 485998 h 1579133"/>
              <a:gd name="connsiteX1" fmla="*/ 2053688 w 2105836"/>
              <a:gd name="connsiteY1" fmla="*/ 162148 h 1579133"/>
              <a:gd name="connsiteX2" fmla="*/ 1767938 w 2105836"/>
              <a:gd name="connsiteY2" fmla="*/ 9748 h 1579133"/>
              <a:gd name="connsiteX3" fmla="*/ 1501238 w 2105836"/>
              <a:gd name="connsiteY3" fmla="*/ 428848 h 1579133"/>
              <a:gd name="connsiteX4" fmla="*/ 1075788 w 2105836"/>
              <a:gd name="connsiteY4" fmla="*/ 301848 h 1579133"/>
              <a:gd name="connsiteX5" fmla="*/ 821788 w 2105836"/>
              <a:gd name="connsiteY5" fmla="*/ 352648 h 1579133"/>
              <a:gd name="connsiteX6" fmla="*/ 624938 w 2105836"/>
              <a:gd name="connsiteY6" fmla="*/ 778098 h 1579133"/>
              <a:gd name="connsiteX7" fmla="*/ 2638 w 2105836"/>
              <a:gd name="connsiteY7" fmla="*/ 987648 h 1579133"/>
              <a:gd name="connsiteX8" fmla="*/ 586838 w 2105836"/>
              <a:gd name="connsiteY8" fmla="*/ 1298798 h 1579133"/>
              <a:gd name="connsiteX9" fmla="*/ 1209138 w 2105836"/>
              <a:gd name="connsiteY9" fmla="*/ 1330548 h 1579133"/>
              <a:gd name="connsiteX10" fmla="*/ 1767938 w 2105836"/>
              <a:gd name="connsiteY10" fmla="*/ 1578198 h 1579133"/>
              <a:gd name="connsiteX11" fmla="*/ 2091788 w 2105836"/>
              <a:gd name="connsiteY11" fmla="*/ 1228948 h 1579133"/>
              <a:gd name="connsiteX12" fmla="*/ 1393288 w 2105836"/>
              <a:gd name="connsiteY12" fmla="*/ 993998 h 1579133"/>
              <a:gd name="connsiteX13" fmla="*/ 1463138 w 2105836"/>
              <a:gd name="connsiteY13" fmla="*/ 593948 h 1579133"/>
              <a:gd name="connsiteX14" fmla="*/ 2047338 w 2105836"/>
              <a:gd name="connsiteY14" fmla="*/ 485998 h 1579133"/>
              <a:gd name="connsiteX0" fmla="*/ 2116940 w 2175438"/>
              <a:gd name="connsiteY0" fmla="*/ 485998 h 1579133"/>
              <a:gd name="connsiteX1" fmla="*/ 2123290 w 2175438"/>
              <a:gd name="connsiteY1" fmla="*/ 162148 h 1579133"/>
              <a:gd name="connsiteX2" fmla="*/ 1837540 w 2175438"/>
              <a:gd name="connsiteY2" fmla="*/ 9748 h 1579133"/>
              <a:gd name="connsiteX3" fmla="*/ 1570840 w 2175438"/>
              <a:gd name="connsiteY3" fmla="*/ 428848 h 1579133"/>
              <a:gd name="connsiteX4" fmla="*/ 1145390 w 2175438"/>
              <a:gd name="connsiteY4" fmla="*/ 301848 h 1579133"/>
              <a:gd name="connsiteX5" fmla="*/ 891390 w 2175438"/>
              <a:gd name="connsiteY5" fmla="*/ 352648 h 1579133"/>
              <a:gd name="connsiteX6" fmla="*/ 694540 w 2175438"/>
              <a:gd name="connsiteY6" fmla="*/ 778098 h 1579133"/>
              <a:gd name="connsiteX7" fmla="*/ 2390 w 2175438"/>
              <a:gd name="connsiteY7" fmla="*/ 993998 h 1579133"/>
              <a:gd name="connsiteX8" fmla="*/ 656440 w 2175438"/>
              <a:gd name="connsiteY8" fmla="*/ 1298798 h 1579133"/>
              <a:gd name="connsiteX9" fmla="*/ 1278740 w 2175438"/>
              <a:gd name="connsiteY9" fmla="*/ 1330548 h 1579133"/>
              <a:gd name="connsiteX10" fmla="*/ 1837540 w 2175438"/>
              <a:gd name="connsiteY10" fmla="*/ 1578198 h 1579133"/>
              <a:gd name="connsiteX11" fmla="*/ 2161390 w 2175438"/>
              <a:gd name="connsiteY11" fmla="*/ 1228948 h 1579133"/>
              <a:gd name="connsiteX12" fmla="*/ 1462890 w 2175438"/>
              <a:gd name="connsiteY12" fmla="*/ 993998 h 1579133"/>
              <a:gd name="connsiteX13" fmla="*/ 1532740 w 2175438"/>
              <a:gd name="connsiteY13" fmla="*/ 593948 h 1579133"/>
              <a:gd name="connsiteX14" fmla="*/ 2116940 w 2175438"/>
              <a:gd name="connsiteY14" fmla="*/ 485998 h 1579133"/>
              <a:gd name="connsiteX0" fmla="*/ 2114641 w 2173139"/>
              <a:gd name="connsiteY0" fmla="*/ 485998 h 1579133"/>
              <a:gd name="connsiteX1" fmla="*/ 2120991 w 2173139"/>
              <a:gd name="connsiteY1" fmla="*/ 162148 h 1579133"/>
              <a:gd name="connsiteX2" fmla="*/ 1835241 w 2173139"/>
              <a:gd name="connsiteY2" fmla="*/ 9748 h 1579133"/>
              <a:gd name="connsiteX3" fmla="*/ 1568541 w 2173139"/>
              <a:gd name="connsiteY3" fmla="*/ 428848 h 1579133"/>
              <a:gd name="connsiteX4" fmla="*/ 1143091 w 2173139"/>
              <a:gd name="connsiteY4" fmla="*/ 301848 h 1579133"/>
              <a:gd name="connsiteX5" fmla="*/ 889091 w 2173139"/>
              <a:gd name="connsiteY5" fmla="*/ 352648 h 1579133"/>
              <a:gd name="connsiteX6" fmla="*/ 698591 w 2173139"/>
              <a:gd name="connsiteY6" fmla="*/ 720948 h 1579133"/>
              <a:gd name="connsiteX7" fmla="*/ 91 w 2173139"/>
              <a:gd name="connsiteY7" fmla="*/ 993998 h 1579133"/>
              <a:gd name="connsiteX8" fmla="*/ 654141 w 2173139"/>
              <a:gd name="connsiteY8" fmla="*/ 1298798 h 1579133"/>
              <a:gd name="connsiteX9" fmla="*/ 1276441 w 2173139"/>
              <a:gd name="connsiteY9" fmla="*/ 1330548 h 1579133"/>
              <a:gd name="connsiteX10" fmla="*/ 1835241 w 2173139"/>
              <a:gd name="connsiteY10" fmla="*/ 1578198 h 1579133"/>
              <a:gd name="connsiteX11" fmla="*/ 2159091 w 2173139"/>
              <a:gd name="connsiteY11" fmla="*/ 1228948 h 1579133"/>
              <a:gd name="connsiteX12" fmla="*/ 1460591 w 2173139"/>
              <a:gd name="connsiteY12" fmla="*/ 993998 h 1579133"/>
              <a:gd name="connsiteX13" fmla="*/ 1530441 w 2173139"/>
              <a:gd name="connsiteY13" fmla="*/ 593948 h 1579133"/>
              <a:gd name="connsiteX14" fmla="*/ 2114641 w 2173139"/>
              <a:gd name="connsiteY14" fmla="*/ 485998 h 1579133"/>
              <a:gd name="connsiteX0" fmla="*/ 2115186 w 2173684"/>
              <a:gd name="connsiteY0" fmla="*/ 485998 h 1579133"/>
              <a:gd name="connsiteX1" fmla="*/ 2121536 w 2173684"/>
              <a:gd name="connsiteY1" fmla="*/ 162148 h 1579133"/>
              <a:gd name="connsiteX2" fmla="*/ 1835786 w 2173684"/>
              <a:gd name="connsiteY2" fmla="*/ 9748 h 1579133"/>
              <a:gd name="connsiteX3" fmla="*/ 1569086 w 2173684"/>
              <a:gd name="connsiteY3" fmla="*/ 428848 h 1579133"/>
              <a:gd name="connsiteX4" fmla="*/ 1143636 w 2173684"/>
              <a:gd name="connsiteY4" fmla="*/ 301848 h 1579133"/>
              <a:gd name="connsiteX5" fmla="*/ 889636 w 2173684"/>
              <a:gd name="connsiteY5" fmla="*/ 352648 h 1579133"/>
              <a:gd name="connsiteX6" fmla="*/ 699136 w 2173684"/>
              <a:gd name="connsiteY6" fmla="*/ 720948 h 1579133"/>
              <a:gd name="connsiteX7" fmla="*/ 636 w 2173684"/>
              <a:gd name="connsiteY7" fmla="*/ 993998 h 1579133"/>
              <a:gd name="connsiteX8" fmla="*/ 654686 w 2173684"/>
              <a:gd name="connsiteY8" fmla="*/ 1298798 h 1579133"/>
              <a:gd name="connsiteX9" fmla="*/ 1276986 w 2173684"/>
              <a:gd name="connsiteY9" fmla="*/ 1330548 h 1579133"/>
              <a:gd name="connsiteX10" fmla="*/ 1835786 w 2173684"/>
              <a:gd name="connsiteY10" fmla="*/ 1578198 h 1579133"/>
              <a:gd name="connsiteX11" fmla="*/ 2159636 w 2173684"/>
              <a:gd name="connsiteY11" fmla="*/ 1228948 h 1579133"/>
              <a:gd name="connsiteX12" fmla="*/ 1461136 w 2173684"/>
              <a:gd name="connsiteY12" fmla="*/ 993998 h 1579133"/>
              <a:gd name="connsiteX13" fmla="*/ 1530986 w 2173684"/>
              <a:gd name="connsiteY13" fmla="*/ 593948 h 1579133"/>
              <a:gd name="connsiteX14" fmla="*/ 2115186 w 2173684"/>
              <a:gd name="connsiteY14" fmla="*/ 485998 h 1579133"/>
              <a:gd name="connsiteX0" fmla="*/ 2114831 w 2173329"/>
              <a:gd name="connsiteY0" fmla="*/ 485998 h 1579096"/>
              <a:gd name="connsiteX1" fmla="*/ 2121181 w 2173329"/>
              <a:gd name="connsiteY1" fmla="*/ 162148 h 1579096"/>
              <a:gd name="connsiteX2" fmla="*/ 1835431 w 2173329"/>
              <a:gd name="connsiteY2" fmla="*/ 9748 h 1579096"/>
              <a:gd name="connsiteX3" fmla="*/ 1568731 w 2173329"/>
              <a:gd name="connsiteY3" fmla="*/ 428848 h 1579096"/>
              <a:gd name="connsiteX4" fmla="*/ 1143281 w 2173329"/>
              <a:gd name="connsiteY4" fmla="*/ 301848 h 1579096"/>
              <a:gd name="connsiteX5" fmla="*/ 889281 w 2173329"/>
              <a:gd name="connsiteY5" fmla="*/ 352648 h 1579096"/>
              <a:gd name="connsiteX6" fmla="*/ 698781 w 2173329"/>
              <a:gd name="connsiteY6" fmla="*/ 720948 h 1579096"/>
              <a:gd name="connsiteX7" fmla="*/ 281 w 2173329"/>
              <a:gd name="connsiteY7" fmla="*/ 993998 h 1579096"/>
              <a:gd name="connsiteX8" fmla="*/ 622581 w 2173329"/>
              <a:gd name="connsiteY8" fmla="*/ 1355948 h 1579096"/>
              <a:gd name="connsiteX9" fmla="*/ 1276631 w 2173329"/>
              <a:gd name="connsiteY9" fmla="*/ 1330548 h 1579096"/>
              <a:gd name="connsiteX10" fmla="*/ 1835431 w 2173329"/>
              <a:gd name="connsiteY10" fmla="*/ 1578198 h 1579096"/>
              <a:gd name="connsiteX11" fmla="*/ 2159281 w 2173329"/>
              <a:gd name="connsiteY11" fmla="*/ 1228948 h 1579096"/>
              <a:gd name="connsiteX12" fmla="*/ 1460781 w 2173329"/>
              <a:gd name="connsiteY12" fmla="*/ 993998 h 1579096"/>
              <a:gd name="connsiteX13" fmla="*/ 1530631 w 2173329"/>
              <a:gd name="connsiteY13" fmla="*/ 593948 h 1579096"/>
              <a:gd name="connsiteX14" fmla="*/ 2114831 w 2173329"/>
              <a:gd name="connsiteY14" fmla="*/ 485998 h 1579096"/>
              <a:gd name="connsiteX0" fmla="*/ 2114604 w 2173102"/>
              <a:gd name="connsiteY0" fmla="*/ 485998 h 1579096"/>
              <a:gd name="connsiteX1" fmla="*/ 2120954 w 2173102"/>
              <a:gd name="connsiteY1" fmla="*/ 162148 h 1579096"/>
              <a:gd name="connsiteX2" fmla="*/ 1835204 w 2173102"/>
              <a:gd name="connsiteY2" fmla="*/ 9748 h 1579096"/>
              <a:gd name="connsiteX3" fmla="*/ 1568504 w 2173102"/>
              <a:gd name="connsiteY3" fmla="*/ 428848 h 1579096"/>
              <a:gd name="connsiteX4" fmla="*/ 1143054 w 2173102"/>
              <a:gd name="connsiteY4" fmla="*/ 301848 h 1579096"/>
              <a:gd name="connsiteX5" fmla="*/ 889054 w 2173102"/>
              <a:gd name="connsiteY5" fmla="*/ 352648 h 1579096"/>
              <a:gd name="connsiteX6" fmla="*/ 698554 w 2173102"/>
              <a:gd name="connsiteY6" fmla="*/ 720948 h 1579096"/>
              <a:gd name="connsiteX7" fmla="*/ 54 w 2173102"/>
              <a:gd name="connsiteY7" fmla="*/ 993998 h 1579096"/>
              <a:gd name="connsiteX8" fmla="*/ 622354 w 2173102"/>
              <a:gd name="connsiteY8" fmla="*/ 1355948 h 1579096"/>
              <a:gd name="connsiteX9" fmla="*/ 1276404 w 2173102"/>
              <a:gd name="connsiteY9" fmla="*/ 1330548 h 1579096"/>
              <a:gd name="connsiteX10" fmla="*/ 1835204 w 2173102"/>
              <a:gd name="connsiteY10" fmla="*/ 1578198 h 1579096"/>
              <a:gd name="connsiteX11" fmla="*/ 2159054 w 2173102"/>
              <a:gd name="connsiteY11" fmla="*/ 1228948 h 1579096"/>
              <a:gd name="connsiteX12" fmla="*/ 1460554 w 2173102"/>
              <a:gd name="connsiteY12" fmla="*/ 993998 h 1579096"/>
              <a:gd name="connsiteX13" fmla="*/ 1530404 w 2173102"/>
              <a:gd name="connsiteY13" fmla="*/ 593948 h 1579096"/>
              <a:gd name="connsiteX14" fmla="*/ 2114604 w 2173102"/>
              <a:gd name="connsiteY14" fmla="*/ 485998 h 157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73102" h="1579096">
                <a:moveTo>
                  <a:pt x="2114604" y="485998"/>
                </a:moveTo>
                <a:cubicBezTo>
                  <a:pt x="2213029" y="414031"/>
                  <a:pt x="2167521" y="241523"/>
                  <a:pt x="2120954" y="162148"/>
                </a:cubicBezTo>
                <a:cubicBezTo>
                  <a:pt x="2074387" y="82773"/>
                  <a:pt x="1927279" y="-34702"/>
                  <a:pt x="1835204" y="9748"/>
                </a:cubicBezTo>
                <a:cubicBezTo>
                  <a:pt x="1743129" y="54198"/>
                  <a:pt x="1683862" y="380165"/>
                  <a:pt x="1568504" y="428848"/>
                </a:cubicBezTo>
                <a:cubicBezTo>
                  <a:pt x="1453146" y="477531"/>
                  <a:pt x="1256296" y="314548"/>
                  <a:pt x="1143054" y="301848"/>
                </a:cubicBezTo>
                <a:cubicBezTo>
                  <a:pt x="1029812" y="289148"/>
                  <a:pt x="963137" y="282798"/>
                  <a:pt x="889054" y="352648"/>
                </a:cubicBezTo>
                <a:cubicBezTo>
                  <a:pt x="814971" y="422498"/>
                  <a:pt x="846721" y="614056"/>
                  <a:pt x="698554" y="720948"/>
                </a:cubicBezTo>
                <a:cubicBezTo>
                  <a:pt x="550387" y="827840"/>
                  <a:pt x="-6296" y="697665"/>
                  <a:pt x="54" y="993998"/>
                </a:cubicBezTo>
                <a:cubicBezTo>
                  <a:pt x="6404" y="1290331"/>
                  <a:pt x="409629" y="1299856"/>
                  <a:pt x="622354" y="1355948"/>
                </a:cubicBezTo>
                <a:cubicBezTo>
                  <a:pt x="835079" y="1412040"/>
                  <a:pt x="1074262" y="1293506"/>
                  <a:pt x="1276404" y="1330548"/>
                </a:cubicBezTo>
                <a:cubicBezTo>
                  <a:pt x="1478546" y="1367590"/>
                  <a:pt x="1688096" y="1595131"/>
                  <a:pt x="1835204" y="1578198"/>
                </a:cubicBezTo>
                <a:cubicBezTo>
                  <a:pt x="1982312" y="1561265"/>
                  <a:pt x="2221496" y="1326315"/>
                  <a:pt x="2159054" y="1228948"/>
                </a:cubicBezTo>
                <a:cubicBezTo>
                  <a:pt x="2096612" y="1131581"/>
                  <a:pt x="1565329" y="1099831"/>
                  <a:pt x="1460554" y="993998"/>
                </a:cubicBezTo>
                <a:cubicBezTo>
                  <a:pt x="1355779" y="888165"/>
                  <a:pt x="1422454" y="674381"/>
                  <a:pt x="1530404" y="593948"/>
                </a:cubicBezTo>
                <a:cubicBezTo>
                  <a:pt x="1638354" y="513515"/>
                  <a:pt x="2016179" y="557965"/>
                  <a:pt x="2114604" y="485998"/>
                </a:cubicBezTo>
                <a:close/>
              </a:path>
            </a:pathLst>
          </a:custGeom>
          <a:noFill/>
          <a:ln w="38100">
            <a:solidFill>
              <a:srgbClr val="FFF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74" grpId="1" animBg="1"/>
      <p:bldP spid="95" grpId="0" animBg="1"/>
      <p:bldP spid="100" grpId="0" animBg="1"/>
      <p:bldP spid="10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accent4"/>
                </a:solidFill>
              </a:rPr>
              <a:t>Representing Structure</a:t>
            </a:r>
            <a:endParaRPr lang="en-US" dirty="0"/>
          </a:p>
        </p:txBody>
      </p:sp>
      <p:sp>
        <p:nvSpPr>
          <p:cNvPr id="41" name="Oval 40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1B9E77"/>
          </a:solidFill>
          <a:ln w="28575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7-Point Star 68"/>
          <p:cNvSpPr/>
          <p:nvPr/>
        </p:nvSpPr>
        <p:spPr>
          <a:xfrm rot="2055276">
            <a:off x="3448539" y="276759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7-Point Star 69"/>
          <p:cNvSpPr/>
          <p:nvPr/>
        </p:nvSpPr>
        <p:spPr>
          <a:xfrm rot="2055276">
            <a:off x="4897917" y="297731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-Point Star 70"/>
          <p:cNvSpPr/>
          <p:nvPr/>
        </p:nvSpPr>
        <p:spPr>
          <a:xfrm rot="2055276">
            <a:off x="4838950" y="23348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-Point Star 71"/>
          <p:cNvSpPr/>
          <p:nvPr/>
        </p:nvSpPr>
        <p:spPr>
          <a:xfrm rot="2055276">
            <a:off x="4413850" y="235241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-Point Star 72"/>
          <p:cNvSpPr/>
          <p:nvPr/>
        </p:nvSpPr>
        <p:spPr>
          <a:xfrm rot="2055276">
            <a:off x="3372048" y="180605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-Point Star 74"/>
          <p:cNvSpPr/>
          <p:nvPr/>
        </p:nvSpPr>
        <p:spPr>
          <a:xfrm rot="2055276">
            <a:off x="5502713" y="3452253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-Point Star 75"/>
          <p:cNvSpPr/>
          <p:nvPr/>
        </p:nvSpPr>
        <p:spPr>
          <a:xfrm rot="2055276">
            <a:off x="4133223" y="207137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-Point Star 76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-Point Star 77"/>
          <p:cNvSpPr/>
          <p:nvPr/>
        </p:nvSpPr>
        <p:spPr>
          <a:xfrm rot="2055276">
            <a:off x="4800220" y="3902355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-Point Star 78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-Point Star 79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7-Point Star 81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7-Point Star 83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7-Point Star 84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7-Point Star 85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7-Point Star 86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7-Point Star 87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Diamond 92"/>
          <p:cNvSpPr/>
          <p:nvPr/>
        </p:nvSpPr>
        <p:spPr>
          <a:xfrm>
            <a:off x="5145400" y="2937871"/>
            <a:ext cx="382442" cy="491712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/>
          <p:cNvGrpSpPr/>
          <p:nvPr/>
        </p:nvGrpSpPr>
        <p:grpSpPr>
          <a:xfrm>
            <a:off x="5928994" y="5808924"/>
            <a:ext cx="3749943" cy="577060"/>
            <a:chOff x="8007520" y="4789689"/>
            <a:chExt cx="3749943" cy="577060"/>
          </a:xfrm>
        </p:grpSpPr>
        <p:sp>
          <p:nvSpPr>
            <p:cNvPr id="98" name="Diamond 97"/>
            <p:cNvSpPr/>
            <p:nvPr/>
          </p:nvSpPr>
          <p:spPr>
            <a:xfrm>
              <a:off x="8007520" y="4789689"/>
              <a:ext cx="448824" cy="577060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Title 1"/>
            <p:cNvSpPr txBox="1">
              <a:spLocks/>
            </p:cNvSpPr>
            <p:nvPr/>
          </p:nvSpPr>
          <p:spPr>
            <a:xfrm>
              <a:off x="8456344" y="4889163"/>
              <a:ext cx="3301119" cy="403316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lnSpc>
                  <a:spcPct val="83000"/>
                </a:lnSpc>
                <a:spcBef>
                  <a:spcPct val="0"/>
                </a:spcBef>
                <a:buNone/>
                <a:defRPr sz="3000" kern="1200" cap="none" baseline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 smtClean="0">
                  <a:solidFill>
                    <a:schemeClr val="bg1"/>
                  </a:solidFill>
                </a:rPr>
                <a:t>Groups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5" name="Diamond 94"/>
          <p:cNvSpPr/>
          <p:nvPr/>
        </p:nvSpPr>
        <p:spPr>
          <a:xfrm>
            <a:off x="5827321" y="3684196"/>
            <a:ext cx="382442" cy="491712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Diamond 95"/>
          <p:cNvSpPr/>
          <p:nvPr/>
        </p:nvSpPr>
        <p:spPr>
          <a:xfrm>
            <a:off x="5554957" y="3245908"/>
            <a:ext cx="382442" cy="491712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/>
          <p:cNvCxnSpPr/>
          <p:nvPr/>
        </p:nvCxnSpPr>
        <p:spPr>
          <a:xfrm flipH="1" flipV="1">
            <a:off x="5453697" y="3291445"/>
            <a:ext cx="138840" cy="101254"/>
          </a:xfrm>
          <a:prstGeom prst="straightConnector1">
            <a:avLst/>
          </a:prstGeom>
          <a:ln w="38100">
            <a:solidFill>
              <a:srgbClr val="C0C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5880100" y="3587750"/>
            <a:ext cx="35943" cy="203333"/>
          </a:xfrm>
          <a:prstGeom prst="straightConnector1">
            <a:avLst/>
          </a:prstGeom>
          <a:ln w="38100">
            <a:solidFill>
              <a:srgbClr val="C0C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9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Custom 2">
      <a:dk1>
        <a:srgbClr val="000000"/>
      </a:dk1>
      <a:lt1>
        <a:sysClr val="window" lastClr="FFFFFF"/>
      </a:lt1>
      <a:dk2>
        <a:srgbClr val="9C477B"/>
      </a:dk2>
      <a:lt2>
        <a:srgbClr val="BBD032"/>
      </a:lt2>
      <a:accent1>
        <a:srgbClr val="808288"/>
      </a:accent1>
      <a:accent2>
        <a:srgbClr val="046E98"/>
      </a:accent2>
      <a:accent3>
        <a:srgbClr val="5CCFCB"/>
      </a:accent3>
      <a:accent4>
        <a:srgbClr val="4CAC4E"/>
      </a:accent4>
      <a:accent5>
        <a:srgbClr val="E73729"/>
      </a:accent5>
      <a:accent6>
        <a:srgbClr val="FBBA00"/>
      </a:accent6>
      <a:hlink>
        <a:srgbClr val="75D5FB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KU_presentation_EN_16_9_2020_01.pptx" id="{1F9F756A-371E-45F1-99F1-B1047E9DC74E}" vid="{0C0BC274-55BD-4327-A43F-AC325799A0B8}"/>
    </a:ext>
  </a:extLst>
</a:theme>
</file>

<file path=ppt/theme/theme2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18280</TotalTime>
  <Words>732</Words>
  <Application>Microsoft Office PowerPoint</Application>
  <PresentationFormat>Widescreen</PresentationFormat>
  <Paragraphs>248</Paragraphs>
  <Slides>37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Arial Black</vt:lpstr>
      <vt:lpstr>Lato</vt:lpstr>
      <vt:lpstr>Wingdings</vt:lpstr>
      <vt:lpstr>Wingdings 2</vt:lpstr>
      <vt:lpstr>Larissa</vt:lpstr>
      <vt:lpstr>Visual Exploration of Relationships and Structure in Low-Dimensional Embeddings</vt:lpstr>
      <vt:lpstr>Motivation</vt:lpstr>
      <vt:lpstr>Motivation</vt:lpstr>
      <vt:lpstr>PowerPoint Presentation</vt:lpstr>
      <vt:lpstr>Use Case</vt:lpstr>
      <vt:lpstr>PowerPoint Presentation</vt:lpstr>
      <vt:lpstr>Representing Structure</vt:lpstr>
      <vt:lpstr>Representing Structure</vt:lpstr>
      <vt:lpstr>Representing Structure</vt:lpstr>
      <vt:lpstr>Defining Structure</vt:lpstr>
      <vt:lpstr>Representing Relationships: Group⮕Group</vt:lpstr>
      <vt:lpstr>Representing Relationships: Item⮕Group</vt:lpstr>
      <vt:lpstr>Representing Relationships: Item⮕Group</vt:lpstr>
      <vt:lpstr>Representing Relationships: Item⮕Group</vt:lpstr>
      <vt:lpstr>Representing Relationships: Item⮕Group⮕Item</vt:lpstr>
      <vt:lpstr>Representing Relationships: Item⮕Group⮕Item</vt:lpstr>
      <vt:lpstr>Representing Relationships: Item Sequences</vt:lpstr>
      <vt:lpstr>Representing Relationships: Group Sequences</vt:lpstr>
      <vt:lpstr>Sequential Data</vt:lpstr>
      <vt:lpstr>Visual Exploration of Relationships and Structure in Low-Dimensional Embeddings</vt:lpstr>
      <vt:lpstr>Video: Mutation</vt:lpstr>
      <vt:lpstr>Video: Expression</vt:lpstr>
      <vt:lpstr>Summary and Difference Visualizations </vt:lpstr>
      <vt:lpstr>Chemical Data</vt:lpstr>
      <vt:lpstr>Ongoing &amp; Future Work </vt:lpstr>
      <vt:lpstr>Ongoing &amp; Future Work </vt:lpstr>
      <vt:lpstr>Ongoing &amp; Future Work: Integration in Coral</vt:lpstr>
      <vt:lpstr>Overview</vt:lpstr>
      <vt:lpstr>Visual Exploration of Relationships and Structure in Low-Dimensional Embeddings</vt:lpstr>
      <vt:lpstr>Visual Exploration of Relationships and Structure in Low-Dimensional Embeddings</vt:lpstr>
      <vt:lpstr>PowerPoint Presentation</vt:lpstr>
      <vt:lpstr>PowerPoint Presentation</vt:lpstr>
      <vt:lpstr>Scalability</vt:lpstr>
      <vt:lpstr>Encoding Group Distribution</vt:lpstr>
      <vt:lpstr>Centroid Positioning</vt:lpstr>
      <vt:lpstr>What Kind of Structure?</vt:lpstr>
      <vt:lpstr>What Kind of Relationships?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Exploration of Relationships and Structure in Low-Dimensional Embeddings</dc:title>
  <dc:creator>Klaus Eckelt</dc:creator>
  <cp:lastModifiedBy>Klaus Eckelt</cp:lastModifiedBy>
  <cp:revision>210</cp:revision>
  <cp:lastPrinted>2015-10-19T12:36:16Z</cp:lastPrinted>
  <dcterms:created xsi:type="dcterms:W3CDTF">2022-06-03T06:02:23Z</dcterms:created>
  <dcterms:modified xsi:type="dcterms:W3CDTF">2022-07-13T07:29:07Z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0x01010075C90F82F106C24E884B1921DDF85546</vt:lpwstr>
  </property>
</Properties>
</file>